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99" r:id="rId3"/>
    <p:sldId id="300" r:id="rId4"/>
    <p:sldId id="301" r:id="rId5"/>
    <p:sldId id="302" r:id="rId6"/>
    <p:sldId id="280" r:id="rId7"/>
    <p:sldId id="258" r:id="rId8"/>
    <p:sldId id="259" r:id="rId9"/>
    <p:sldId id="260" r:id="rId10"/>
    <p:sldId id="263" r:id="rId11"/>
    <p:sldId id="264" r:id="rId12"/>
    <p:sldId id="265" r:id="rId13"/>
    <p:sldId id="266" r:id="rId14"/>
    <p:sldId id="269" r:id="rId15"/>
    <p:sldId id="270" r:id="rId16"/>
    <p:sldId id="272" r:id="rId17"/>
    <p:sldId id="281" r:id="rId18"/>
    <p:sldId id="288" r:id="rId19"/>
    <p:sldId id="291" r:id="rId20"/>
    <p:sldId id="292" r:id="rId21"/>
    <p:sldId id="293" r:id="rId22"/>
    <p:sldId id="290" r:id="rId23"/>
    <p:sldId id="289" r:id="rId24"/>
    <p:sldId id="294" r:id="rId25"/>
    <p:sldId id="295" r:id="rId26"/>
    <p:sldId id="296" r:id="rId27"/>
    <p:sldId id="298"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82"/>
  </p:normalViewPr>
  <p:slideViewPr>
    <p:cSldViewPr snapToGrid="0" snapToObjects="1" showGuides="1">
      <p:cViewPr varScale="1">
        <p:scale>
          <a:sx n="115" d="100"/>
          <a:sy n="115" d="100"/>
        </p:scale>
        <p:origin x="396"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633D7B-8961-4F43-8DAF-C2B369151CA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1C698A5-8642-C84E-AA6F-28E3F523631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A49E749-EFA1-334F-A2FF-62D1E17A3236}"/>
              </a:ext>
            </a:extLst>
          </p:cNvPr>
          <p:cNvSpPr>
            <a:spLocks noGrp="1"/>
          </p:cNvSpPr>
          <p:nvPr>
            <p:ph type="dt" sz="half" idx="10"/>
          </p:nvPr>
        </p:nvSpPr>
        <p:spPr/>
        <p:txBody>
          <a:bodyPr/>
          <a:lstStyle/>
          <a:p>
            <a:fld id="{4494EED8-283A-5649-BBD5-19202FDBA69B}" type="datetimeFigureOut">
              <a:rPr lang="en-US" smtClean="0"/>
              <a:t>6/14/2022</a:t>
            </a:fld>
            <a:endParaRPr lang="en-US"/>
          </a:p>
        </p:txBody>
      </p:sp>
      <p:sp>
        <p:nvSpPr>
          <p:cNvPr id="5" name="Footer Placeholder 4">
            <a:extLst>
              <a:ext uri="{FF2B5EF4-FFF2-40B4-BE49-F238E27FC236}">
                <a16:creationId xmlns:a16="http://schemas.microsoft.com/office/drawing/2014/main" id="{3D8A2D5F-337E-9A44-A97E-E1D6CBBA91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15AFFF9-7928-1749-9125-812CF0A17968}"/>
              </a:ext>
            </a:extLst>
          </p:cNvPr>
          <p:cNvSpPr>
            <a:spLocks noGrp="1"/>
          </p:cNvSpPr>
          <p:nvPr>
            <p:ph type="sldNum" sz="quarter" idx="12"/>
          </p:nvPr>
        </p:nvSpPr>
        <p:spPr/>
        <p:txBody>
          <a:bodyPr/>
          <a:lstStyle/>
          <a:p>
            <a:fld id="{B444EE97-B5BB-154D-AC97-4AE2583759D8}" type="slidenum">
              <a:rPr lang="en-US" smtClean="0"/>
              <a:t>‹#›</a:t>
            </a:fld>
            <a:endParaRPr lang="en-US"/>
          </a:p>
        </p:txBody>
      </p:sp>
    </p:spTree>
    <p:extLst>
      <p:ext uri="{BB962C8B-B14F-4D97-AF65-F5344CB8AC3E}">
        <p14:creationId xmlns:p14="http://schemas.microsoft.com/office/powerpoint/2010/main" val="1766618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5E052-7B58-8446-88DD-4E631644ACE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207B4F0-F510-AC4C-92FC-E46598C6ACC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0F1AC80-DCFE-DE4F-8B7C-7598C88F920A}"/>
              </a:ext>
            </a:extLst>
          </p:cNvPr>
          <p:cNvSpPr>
            <a:spLocks noGrp="1"/>
          </p:cNvSpPr>
          <p:nvPr>
            <p:ph type="dt" sz="half" idx="10"/>
          </p:nvPr>
        </p:nvSpPr>
        <p:spPr/>
        <p:txBody>
          <a:bodyPr/>
          <a:lstStyle/>
          <a:p>
            <a:fld id="{4494EED8-283A-5649-BBD5-19202FDBA69B}" type="datetimeFigureOut">
              <a:rPr lang="en-US" smtClean="0"/>
              <a:t>6/14/2022</a:t>
            </a:fld>
            <a:endParaRPr lang="en-US"/>
          </a:p>
        </p:txBody>
      </p:sp>
      <p:sp>
        <p:nvSpPr>
          <p:cNvPr id="5" name="Footer Placeholder 4">
            <a:extLst>
              <a:ext uri="{FF2B5EF4-FFF2-40B4-BE49-F238E27FC236}">
                <a16:creationId xmlns:a16="http://schemas.microsoft.com/office/drawing/2014/main" id="{05C6BAFF-E19A-884D-8A45-1E8DF36587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9FA16EA-9BE0-F84C-A7DD-BB0C762A1A91}"/>
              </a:ext>
            </a:extLst>
          </p:cNvPr>
          <p:cNvSpPr>
            <a:spLocks noGrp="1"/>
          </p:cNvSpPr>
          <p:nvPr>
            <p:ph type="sldNum" sz="quarter" idx="12"/>
          </p:nvPr>
        </p:nvSpPr>
        <p:spPr/>
        <p:txBody>
          <a:bodyPr/>
          <a:lstStyle/>
          <a:p>
            <a:fld id="{B444EE97-B5BB-154D-AC97-4AE2583759D8}" type="slidenum">
              <a:rPr lang="en-US" smtClean="0"/>
              <a:t>‹#›</a:t>
            </a:fld>
            <a:endParaRPr lang="en-US"/>
          </a:p>
        </p:txBody>
      </p:sp>
    </p:spTree>
    <p:extLst>
      <p:ext uri="{BB962C8B-B14F-4D97-AF65-F5344CB8AC3E}">
        <p14:creationId xmlns:p14="http://schemas.microsoft.com/office/powerpoint/2010/main" val="41766651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534197-48BA-8F49-88A1-14B49E403F1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D38A5C5-85EA-3246-BB75-AD3CE59A4C6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5ACBE04A-3CA7-5744-81F5-8BF15E78C736}"/>
              </a:ext>
            </a:extLst>
          </p:cNvPr>
          <p:cNvSpPr>
            <a:spLocks noGrp="1"/>
          </p:cNvSpPr>
          <p:nvPr>
            <p:ph type="dt" sz="half" idx="10"/>
          </p:nvPr>
        </p:nvSpPr>
        <p:spPr/>
        <p:txBody>
          <a:bodyPr/>
          <a:lstStyle/>
          <a:p>
            <a:fld id="{4494EED8-283A-5649-BBD5-19202FDBA69B}" type="datetimeFigureOut">
              <a:rPr lang="en-US" smtClean="0"/>
              <a:t>6/14/2022</a:t>
            </a:fld>
            <a:endParaRPr lang="en-US"/>
          </a:p>
        </p:txBody>
      </p:sp>
      <p:sp>
        <p:nvSpPr>
          <p:cNvPr id="5" name="Footer Placeholder 4">
            <a:extLst>
              <a:ext uri="{FF2B5EF4-FFF2-40B4-BE49-F238E27FC236}">
                <a16:creationId xmlns:a16="http://schemas.microsoft.com/office/drawing/2014/main" id="{CD6B91D9-E845-B141-B1B5-B25E50E57E8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D6FFA90-1BBE-104E-B070-65F20BF026F2}"/>
              </a:ext>
            </a:extLst>
          </p:cNvPr>
          <p:cNvSpPr>
            <a:spLocks noGrp="1"/>
          </p:cNvSpPr>
          <p:nvPr>
            <p:ph type="sldNum" sz="quarter" idx="12"/>
          </p:nvPr>
        </p:nvSpPr>
        <p:spPr/>
        <p:txBody>
          <a:bodyPr/>
          <a:lstStyle/>
          <a:p>
            <a:fld id="{B444EE97-B5BB-154D-AC97-4AE2583759D8}" type="slidenum">
              <a:rPr lang="en-US" smtClean="0"/>
              <a:t>‹#›</a:t>
            </a:fld>
            <a:endParaRPr lang="en-US"/>
          </a:p>
        </p:txBody>
      </p:sp>
    </p:spTree>
    <p:extLst>
      <p:ext uri="{BB962C8B-B14F-4D97-AF65-F5344CB8AC3E}">
        <p14:creationId xmlns:p14="http://schemas.microsoft.com/office/powerpoint/2010/main" val="36787937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B24175-96C0-2A42-B211-2BBCDF8BAE9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4246C7-0638-6042-B417-71BAD6B4E459}"/>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7870C95-323D-E44E-A261-A9625523114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D2A959D-1B8F-5740-B0EA-7A08F5C8C3EF}"/>
              </a:ext>
            </a:extLst>
          </p:cNvPr>
          <p:cNvSpPr>
            <a:spLocks noGrp="1"/>
          </p:cNvSpPr>
          <p:nvPr>
            <p:ph type="dt" sz="half" idx="10"/>
          </p:nvPr>
        </p:nvSpPr>
        <p:spPr/>
        <p:txBody>
          <a:bodyPr/>
          <a:lstStyle/>
          <a:p>
            <a:fld id="{4494EED8-283A-5649-BBD5-19202FDBA69B}" type="datetimeFigureOut">
              <a:rPr lang="en-US" smtClean="0"/>
              <a:t>6/14/2022</a:t>
            </a:fld>
            <a:endParaRPr lang="en-US"/>
          </a:p>
        </p:txBody>
      </p:sp>
      <p:sp>
        <p:nvSpPr>
          <p:cNvPr id="6" name="Footer Placeholder 5">
            <a:extLst>
              <a:ext uri="{FF2B5EF4-FFF2-40B4-BE49-F238E27FC236}">
                <a16:creationId xmlns:a16="http://schemas.microsoft.com/office/drawing/2014/main" id="{80CA66E1-F80C-5D40-9AAE-F7F9F3E38A9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CC8DDE5-7678-4A4F-95DB-C392FAC77B7E}"/>
              </a:ext>
            </a:extLst>
          </p:cNvPr>
          <p:cNvSpPr>
            <a:spLocks noGrp="1"/>
          </p:cNvSpPr>
          <p:nvPr>
            <p:ph type="sldNum" sz="quarter" idx="12"/>
          </p:nvPr>
        </p:nvSpPr>
        <p:spPr/>
        <p:txBody>
          <a:bodyPr/>
          <a:lstStyle/>
          <a:p>
            <a:fld id="{B444EE97-B5BB-154D-AC97-4AE2583759D8}" type="slidenum">
              <a:rPr lang="en-US" smtClean="0"/>
              <a:t>‹#›</a:t>
            </a:fld>
            <a:endParaRPr lang="en-US"/>
          </a:p>
        </p:txBody>
      </p:sp>
    </p:spTree>
    <p:extLst>
      <p:ext uri="{BB962C8B-B14F-4D97-AF65-F5344CB8AC3E}">
        <p14:creationId xmlns:p14="http://schemas.microsoft.com/office/powerpoint/2010/main" val="26726153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A2BFB5-47CE-374F-BA6A-8CF043B4128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26D85A68-7FCA-8041-A1F0-28F09727E8A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D27BE589-95AF-5B4F-9C73-2EAAF032ED7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1C690A9-4B04-4749-B86B-19C5CAEC5A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2585D23B-A101-4B4E-B10E-01B80CAA39E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AFE1150-D199-DA47-BE94-530123B28411}"/>
              </a:ext>
            </a:extLst>
          </p:cNvPr>
          <p:cNvSpPr>
            <a:spLocks noGrp="1"/>
          </p:cNvSpPr>
          <p:nvPr>
            <p:ph type="dt" sz="half" idx="10"/>
          </p:nvPr>
        </p:nvSpPr>
        <p:spPr/>
        <p:txBody>
          <a:bodyPr/>
          <a:lstStyle/>
          <a:p>
            <a:fld id="{4494EED8-283A-5649-BBD5-19202FDBA69B}" type="datetimeFigureOut">
              <a:rPr lang="en-US" smtClean="0"/>
              <a:t>6/14/2022</a:t>
            </a:fld>
            <a:endParaRPr lang="en-US"/>
          </a:p>
        </p:txBody>
      </p:sp>
      <p:sp>
        <p:nvSpPr>
          <p:cNvPr id="8" name="Footer Placeholder 7">
            <a:extLst>
              <a:ext uri="{FF2B5EF4-FFF2-40B4-BE49-F238E27FC236}">
                <a16:creationId xmlns:a16="http://schemas.microsoft.com/office/drawing/2014/main" id="{411B25FE-BAE4-5943-BDEB-2DCB9E775FE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6BD28AC-5E2E-6844-AACD-3F82332778AF}"/>
              </a:ext>
            </a:extLst>
          </p:cNvPr>
          <p:cNvSpPr>
            <a:spLocks noGrp="1"/>
          </p:cNvSpPr>
          <p:nvPr>
            <p:ph type="sldNum" sz="quarter" idx="12"/>
          </p:nvPr>
        </p:nvSpPr>
        <p:spPr/>
        <p:txBody>
          <a:bodyPr/>
          <a:lstStyle/>
          <a:p>
            <a:fld id="{B444EE97-B5BB-154D-AC97-4AE2583759D8}" type="slidenum">
              <a:rPr lang="en-US" smtClean="0"/>
              <a:t>‹#›</a:t>
            </a:fld>
            <a:endParaRPr lang="en-US"/>
          </a:p>
        </p:txBody>
      </p:sp>
    </p:spTree>
    <p:extLst>
      <p:ext uri="{BB962C8B-B14F-4D97-AF65-F5344CB8AC3E}">
        <p14:creationId xmlns:p14="http://schemas.microsoft.com/office/powerpoint/2010/main" val="5216860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2D1C6C-82D0-9C43-BEA2-87808F74F97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4C2A8BF-A848-E045-8EDD-FC3D0DB5C193}"/>
              </a:ext>
            </a:extLst>
          </p:cNvPr>
          <p:cNvSpPr>
            <a:spLocks noGrp="1"/>
          </p:cNvSpPr>
          <p:nvPr>
            <p:ph type="dt" sz="half" idx="10"/>
          </p:nvPr>
        </p:nvSpPr>
        <p:spPr/>
        <p:txBody>
          <a:bodyPr/>
          <a:lstStyle/>
          <a:p>
            <a:fld id="{4494EED8-283A-5649-BBD5-19202FDBA69B}" type="datetimeFigureOut">
              <a:rPr lang="en-US" smtClean="0"/>
              <a:t>6/14/2022</a:t>
            </a:fld>
            <a:endParaRPr lang="en-US"/>
          </a:p>
        </p:txBody>
      </p:sp>
      <p:sp>
        <p:nvSpPr>
          <p:cNvPr id="4" name="Footer Placeholder 3">
            <a:extLst>
              <a:ext uri="{FF2B5EF4-FFF2-40B4-BE49-F238E27FC236}">
                <a16:creationId xmlns:a16="http://schemas.microsoft.com/office/drawing/2014/main" id="{F53FCA86-1AB1-CC4A-9498-74FDAF7E624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E73E140-3291-064C-9439-D001237C82EB}"/>
              </a:ext>
            </a:extLst>
          </p:cNvPr>
          <p:cNvSpPr>
            <a:spLocks noGrp="1"/>
          </p:cNvSpPr>
          <p:nvPr>
            <p:ph type="sldNum" sz="quarter" idx="12"/>
          </p:nvPr>
        </p:nvSpPr>
        <p:spPr/>
        <p:txBody>
          <a:bodyPr/>
          <a:lstStyle/>
          <a:p>
            <a:fld id="{B444EE97-B5BB-154D-AC97-4AE2583759D8}" type="slidenum">
              <a:rPr lang="en-US" smtClean="0"/>
              <a:t>‹#›</a:t>
            </a:fld>
            <a:endParaRPr lang="en-US"/>
          </a:p>
        </p:txBody>
      </p:sp>
    </p:spTree>
    <p:extLst>
      <p:ext uri="{BB962C8B-B14F-4D97-AF65-F5344CB8AC3E}">
        <p14:creationId xmlns:p14="http://schemas.microsoft.com/office/powerpoint/2010/main" val="42138016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B15B14C-8A13-614B-B956-95A2162D2CB4}"/>
              </a:ext>
            </a:extLst>
          </p:cNvPr>
          <p:cNvSpPr>
            <a:spLocks noGrp="1"/>
          </p:cNvSpPr>
          <p:nvPr>
            <p:ph type="dt" sz="half" idx="10"/>
          </p:nvPr>
        </p:nvSpPr>
        <p:spPr/>
        <p:txBody>
          <a:bodyPr/>
          <a:lstStyle/>
          <a:p>
            <a:fld id="{4494EED8-283A-5649-BBD5-19202FDBA69B}" type="datetimeFigureOut">
              <a:rPr lang="en-US" smtClean="0"/>
              <a:t>6/14/2022</a:t>
            </a:fld>
            <a:endParaRPr lang="en-US"/>
          </a:p>
        </p:txBody>
      </p:sp>
      <p:sp>
        <p:nvSpPr>
          <p:cNvPr id="3" name="Footer Placeholder 2">
            <a:extLst>
              <a:ext uri="{FF2B5EF4-FFF2-40B4-BE49-F238E27FC236}">
                <a16:creationId xmlns:a16="http://schemas.microsoft.com/office/drawing/2014/main" id="{0B881107-03B0-5545-AB22-E09CBADD591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920F581-529C-2A4A-AC3C-BD589847F6C0}"/>
              </a:ext>
            </a:extLst>
          </p:cNvPr>
          <p:cNvSpPr>
            <a:spLocks noGrp="1"/>
          </p:cNvSpPr>
          <p:nvPr>
            <p:ph type="sldNum" sz="quarter" idx="12"/>
          </p:nvPr>
        </p:nvSpPr>
        <p:spPr/>
        <p:txBody>
          <a:bodyPr/>
          <a:lstStyle/>
          <a:p>
            <a:fld id="{B444EE97-B5BB-154D-AC97-4AE2583759D8}" type="slidenum">
              <a:rPr lang="en-US" smtClean="0"/>
              <a:t>‹#›</a:t>
            </a:fld>
            <a:endParaRPr lang="en-US"/>
          </a:p>
        </p:txBody>
      </p:sp>
    </p:spTree>
    <p:extLst>
      <p:ext uri="{BB962C8B-B14F-4D97-AF65-F5344CB8AC3E}">
        <p14:creationId xmlns:p14="http://schemas.microsoft.com/office/powerpoint/2010/main" val="19194735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A26365-7A04-284E-A475-E67040BE922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FB2582E-FECC-B648-A857-5AC33EE47AB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52DB554-C722-3844-8D46-63288923E78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9F68A46-58C7-684E-AA52-1A703A0C8707}"/>
              </a:ext>
            </a:extLst>
          </p:cNvPr>
          <p:cNvSpPr>
            <a:spLocks noGrp="1"/>
          </p:cNvSpPr>
          <p:nvPr>
            <p:ph type="dt" sz="half" idx="10"/>
          </p:nvPr>
        </p:nvSpPr>
        <p:spPr/>
        <p:txBody>
          <a:bodyPr/>
          <a:lstStyle/>
          <a:p>
            <a:fld id="{4494EED8-283A-5649-BBD5-19202FDBA69B}" type="datetimeFigureOut">
              <a:rPr lang="en-US" smtClean="0"/>
              <a:t>6/14/2022</a:t>
            </a:fld>
            <a:endParaRPr lang="en-US"/>
          </a:p>
        </p:txBody>
      </p:sp>
      <p:sp>
        <p:nvSpPr>
          <p:cNvPr id="6" name="Footer Placeholder 5">
            <a:extLst>
              <a:ext uri="{FF2B5EF4-FFF2-40B4-BE49-F238E27FC236}">
                <a16:creationId xmlns:a16="http://schemas.microsoft.com/office/drawing/2014/main" id="{E44289EE-06AC-C04A-8FB3-59A8F3F2FA8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5D45568-D99A-204A-9DB1-DA57F9A67610}"/>
              </a:ext>
            </a:extLst>
          </p:cNvPr>
          <p:cNvSpPr>
            <a:spLocks noGrp="1"/>
          </p:cNvSpPr>
          <p:nvPr>
            <p:ph type="sldNum" sz="quarter" idx="12"/>
          </p:nvPr>
        </p:nvSpPr>
        <p:spPr/>
        <p:txBody>
          <a:bodyPr/>
          <a:lstStyle/>
          <a:p>
            <a:fld id="{B444EE97-B5BB-154D-AC97-4AE2583759D8}" type="slidenum">
              <a:rPr lang="en-US" smtClean="0"/>
              <a:t>‹#›</a:t>
            </a:fld>
            <a:endParaRPr lang="en-US"/>
          </a:p>
        </p:txBody>
      </p:sp>
    </p:spTree>
    <p:extLst>
      <p:ext uri="{BB962C8B-B14F-4D97-AF65-F5344CB8AC3E}">
        <p14:creationId xmlns:p14="http://schemas.microsoft.com/office/powerpoint/2010/main" val="2302198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ADEE34-7FD4-DF42-AEE5-28BAEACB710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DED1D28-21DA-4841-B158-9C70E4C4CC1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BF42B0D-FF44-0B47-A71E-09DAAACB575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871B9E2-C861-2443-B27A-395FD21921F1}"/>
              </a:ext>
            </a:extLst>
          </p:cNvPr>
          <p:cNvSpPr>
            <a:spLocks noGrp="1"/>
          </p:cNvSpPr>
          <p:nvPr>
            <p:ph type="dt" sz="half" idx="10"/>
          </p:nvPr>
        </p:nvSpPr>
        <p:spPr/>
        <p:txBody>
          <a:bodyPr/>
          <a:lstStyle/>
          <a:p>
            <a:fld id="{4494EED8-283A-5649-BBD5-19202FDBA69B}" type="datetimeFigureOut">
              <a:rPr lang="en-US" smtClean="0"/>
              <a:t>6/14/2022</a:t>
            </a:fld>
            <a:endParaRPr lang="en-US"/>
          </a:p>
        </p:txBody>
      </p:sp>
      <p:sp>
        <p:nvSpPr>
          <p:cNvPr id="6" name="Footer Placeholder 5">
            <a:extLst>
              <a:ext uri="{FF2B5EF4-FFF2-40B4-BE49-F238E27FC236}">
                <a16:creationId xmlns:a16="http://schemas.microsoft.com/office/drawing/2014/main" id="{019FB321-E23A-0C45-A875-48D1336E55A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B6B0D03-BA87-FC4F-8049-E6F32C44B96A}"/>
              </a:ext>
            </a:extLst>
          </p:cNvPr>
          <p:cNvSpPr>
            <a:spLocks noGrp="1"/>
          </p:cNvSpPr>
          <p:nvPr>
            <p:ph type="sldNum" sz="quarter" idx="12"/>
          </p:nvPr>
        </p:nvSpPr>
        <p:spPr/>
        <p:txBody>
          <a:bodyPr/>
          <a:lstStyle/>
          <a:p>
            <a:fld id="{B444EE97-B5BB-154D-AC97-4AE2583759D8}" type="slidenum">
              <a:rPr lang="en-US" smtClean="0"/>
              <a:t>‹#›</a:t>
            </a:fld>
            <a:endParaRPr lang="en-US"/>
          </a:p>
        </p:txBody>
      </p:sp>
    </p:spTree>
    <p:extLst>
      <p:ext uri="{BB962C8B-B14F-4D97-AF65-F5344CB8AC3E}">
        <p14:creationId xmlns:p14="http://schemas.microsoft.com/office/powerpoint/2010/main" val="1651927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F9AD09-73AF-8C44-9CFF-7F2934BF0FD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94A0C6B-495D-114E-B2CF-F2631416E6EE}"/>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3A2BDA0-BB08-4E45-ACB9-73DEAA8D0A4B}"/>
              </a:ext>
            </a:extLst>
          </p:cNvPr>
          <p:cNvSpPr>
            <a:spLocks noGrp="1"/>
          </p:cNvSpPr>
          <p:nvPr>
            <p:ph type="dt" sz="half" idx="10"/>
          </p:nvPr>
        </p:nvSpPr>
        <p:spPr/>
        <p:txBody>
          <a:bodyPr/>
          <a:lstStyle/>
          <a:p>
            <a:fld id="{4494EED8-283A-5649-BBD5-19202FDBA69B}" type="datetimeFigureOut">
              <a:rPr lang="en-US" smtClean="0"/>
              <a:t>6/14/2022</a:t>
            </a:fld>
            <a:endParaRPr lang="en-US"/>
          </a:p>
        </p:txBody>
      </p:sp>
      <p:sp>
        <p:nvSpPr>
          <p:cNvPr id="5" name="Footer Placeholder 4">
            <a:extLst>
              <a:ext uri="{FF2B5EF4-FFF2-40B4-BE49-F238E27FC236}">
                <a16:creationId xmlns:a16="http://schemas.microsoft.com/office/drawing/2014/main" id="{E2CBA968-B956-644C-827F-ADA67BA9DEE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0A26B15-98DE-5048-B737-FC1EB49CCB55}"/>
              </a:ext>
            </a:extLst>
          </p:cNvPr>
          <p:cNvSpPr>
            <a:spLocks noGrp="1"/>
          </p:cNvSpPr>
          <p:nvPr>
            <p:ph type="sldNum" sz="quarter" idx="12"/>
          </p:nvPr>
        </p:nvSpPr>
        <p:spPr/>
        <p:txBody>
          <a:bodyPr/>
          <a:lstStyle/>
          <a:p>
            <a:fld id="{B444EE97-B5BB-154D-AC97-4AE2583759D8}" type="slidenum">
              <a:rPr lang="en-US" smtClean="0"/>
              <a:t>‹#›</a:t>
            </a:fld>
            <a:endParaRPr lang="en-US"/>
          </a:p>
        </p:txBody>
      </p:sp>
    </p:spTree>
    <p:extLst>
      <p:ext uri="{BB962C8B-B14F-4D97-AF65-F5344CB8AC3E}">
        <p14:creationId xmlns:p14="http://schemas.microsoft.com/office/powerpoint/2010/main" val="19569234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3CF0FB7-857D-7142-9888-61F6EC3D9D9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FD70A01-189A-194D-BFC8-42B70A9AF8B3}"/>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6A144FA-C30C-E746-92B6-E0CD5FA7549B}"/>
              </a:ext>
            </a:extLst>
          </p:cNvPr>
          <p:cNvSpPr>
            <a:spLocks noGrp="1"/>
          </p:cNvSpPr>
          <p:nvPr>
            <p:ph type="dt" sz="half" idx="10"/>
          </p:nvPr>
        </p:nvSpPr>
        <p:spPr/>
        <p:txBody>
          <a:bodyPr/>
          <a:lstStyle/>
          <a:p>
            <a:fld id="{4494EED8-283A-5649-BBD5-19202FDBA69B}" type="datetimeFigureOut">
              <a:rPr lang="en-US" smtClean="0"/>
              <a:t>6/14/2022</a:t>
            </a:fld>
            <a:endParaRPr lang="en-US"/>
          </a:p>
        </p:txBody>
      </p:sp>
      <p:sp>
        <p:nvSpPr>
          <p:cNvPr id="5" name="Footer Placeholder 4">
            <a:extLst>
              <a:ext uri="{FF2B5EF4-FFF2-40B4-BE49-F238E27FC236}">
                <a16:creationId xmlns:a16="http://schemas.microsoft.com/office/drawing/2014/main" id="{97ACB2FA-6FB1-8A49-ACAC-ED88706E63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152BBF9-78CD-6F41-8338-C76298CACA42}"/>
              </a:ext>
            </a:extLst>
          </p:cNvPr>
          <p:cNvSpPr>
            <a:spLocks noGrp="1"/>
          </p:cNvSpPr>
          <p:nvPr>
            <p:ph type="sldNum" sz="quarter" idx="12"/>
          </p:nvPr>
        </p:nvSpPr>
        <p:spPr/>
        <p:txBody>
          <a:bodyPr/>
          <a:lstStyle/>
          <a:p>
            <a:fld id="{B444EE97-B5BB-154D-AC97-4AE2583759D8}" type="slidenum">
              <a:rPr lang="en-US" smtClean="0"/>
              <a:t>‹#›</a:t>
            </a:fld>
            <a:endParaRPr lang="en-US"/>
          </a:p>
        </p:txBody>
      </p:sp>
    </p:spTree>
    <p:extLst>
      <p:ext uri="{BB962C8B-B14F-4D97-AF65-F5344CB8AC3E}">
        <p14:creationId xmlns:p14="http://schemas.microsoft.com/office/powerpoint/2010/main" val="37803566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8D6BD7-242D-2B40-9905-6589DBE7CB1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F2D56E2-CF78-B543-B576-695DE8CF365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27D4D13-140F-0F45-B20B-D68E0735B7A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494EED8-283A-5649-BBD5-19202FDBA69B}" type="datetimeFigureOut">
              <a:rPr lang="en-US" smtClean="0"/>
              <a:t>6/14/2022</a:t>
            </a:fld>
            <a:endParaRPr lang="en-US"/>
          </a:p>
        </p:txBody>
      </p:sp>
      <p:sp>
        <p:nvSpPr>
          <p:cNvPr id="5" name="Footer Placeholder 4">
            <a:extLst>
              <a:ext uri="{FF2B5EF4-FFF2-40B4-BE49-F238E27FC236}">
                <a16:creationId xmlns:a16="http://schemas.microsoft.com/office/drawing/2014/main" id="{6DE3E17F-049F-D643-9E85-E81E39DB2B1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00B6C80-308F-2E4E-AEB2-CE7EC0207A9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44EE97-B5BB-154D-AC97-4AE2583759D8}" type="slidenum">
              <a:rPr lang="en-US" smtClean="0"/>
              <a:t>‹#›</a:t>
            </a:fld>
            <a:endParaRPr lang="en-US"/>
          </a:p>
        </p:txBody>
      </p:sp>
    </p:spTree>
    <p:extLst>
      <p:ext uri="{BB962C8B-B14F-4D97-AF65-F5344CB8AC3E}">
        <p14:creationId xmlns:p14="http://schemas.microsoft.com/office/powerpoint/2010/main" val="5675807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image" Target="../media/image4.jpg"/><Relationship Id="rId7" Type="http://schemas.openxmlformats.org/officeDocument/2006/relationships/image" Target="../media/image8.jpg"/><Relationship Id="rId2" Type="http://schemas.openxmlformats.org/officeDocument/2006/relationships/image" Target="../media/image3.jpg"/><Relationship Id="rId1" Type="http://schemas.openxmlformats.org/officeDocument/2006/relationships/slideLayout" Target="../slideLayouts/slideLayout1.xml"/><Relationship Id="rId6" Type="http://schemas.openxmlformats.org/officeDocument/2006/relationships/image" Target="../media/image7.jpg"/><Relationship Id="rId5" Type="http://schemas.openxmlformats.org/officeDocument/2006/relationships/image" Target="../media/image6.jpg"/><Relationship Id="rId4" Type="http://schemas.openxmlformats.org/officeDocument/2006/relationships/image" Target="../media/image5.jpg"/><Relationship Id="rId9" Type="http://schemas.openxmlformats.org/officeDocument/2006/relationships/image" Target="../media/image10.jpg"/></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855E168-A2A4-9948-BF34-2499495DEF47}"/>
              </a:ext>
            </a:extLst>
          </p:cNvPr>
          <p:cNvPicPr>
            <a:picLocks noChangeAspect="1"/>
          </p:cNvPicPr>
          <p:nvPr/>
        </p:nvPicPr>
        <p:blipFill>
          <a:blip r:embed="rId2"/>
          <a:stretch>
            <a:fillRect/>
          </a:stretch>
        </p:blipFill>
        <p:spPr>
          <a:xfrm>
            <a:off x="0" y="7188"/>
            <a:ext cx="12192000" cy="6843623"/>
          </a:xfrm>
          <a:prstGeom prst="rect">
            <a:avLst/>
          </a:prstGeom>
        </p:spPr>
      </p:pic>
    </p:spTree>
    <p:extLst>
      <p:ext uri="{BB962C8B-B14F-4D97-AF65-F5344CB8AC3E}">
        <p14:creationId xmlns:p14="http://schemas.microsoft.com/office/powerpoint/2010/main" val="2252902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Context</a:t>
            </a:r>
            <a:endParaRPr lang="en-GB" b="1" dirty="0"/>
          </a:p>
        </p:txBody>
      </p:sp>
      <p:sp>
        <p:nvSpPr>
          <p:cNvPr id="3" name="Content Placeholder 2"/>
          <p:cNvSpPr>
            <a:spLocks noGrp="1"/>
          </p:cNvSpPr>
          <p:nvPr>
            <p:ph idx="1"/>
          </p:nvPr>
        </p:nvSpPr>
        <p:spPr/>
        <p:txBody>
          <a:bodyPr/>
          <a:lstStyle/>
          <a:p>
            <a:r>
              <a:rPr lang="en-GB" dirty="0" smtClean="0"/>
              <a:t>Complex world</a:t>
            </a:r>
          </a:p>
          <a:p>
            <a:r>
              <a:rPr lang="en-GB" dirty="0" smtClean="0"/>
              <a:t>Personal, Social, Health &amp; Economic Education (PSHE)</a:t>
            </a:r>
          </a:p>
          <a:p>
            <a:r>
              <a:rPr lang="en-GB" dirty="0" smtClean="0"/>
              <a:t>Relationships Education – compulsory</a:t>
            </a:r>
          </a:p>
          <a:p>
            <a:r>
              <a:rPr lang="en-GB" dirty="0" smtClean="0"/>
              <a:t>Contentious issues</a:t>
            </a:r>
          </a:p>
          <a:p>
            <a:r>
              <a:rPr lang="en-GB" dirty="0" smtClean="0"/>
              <a:t>Parents are first educators</a:t>
            </a:r>
          </a:p>
          <a:p>
            <a:r>
              <a:rPr lang="en-GB" dirty="0" smtClean="0"/>
              <a:t>Subject is a ‘building block’</a:t>
            </a:r>
          </a:p>
          <a:p>
            <a:r>
              <a:rPr lang="en-GB" dirty="0" smtClean="0"/>
              <a:t>Relationships Education compulsory</a:t>
            </a:r>
            <a:endParaRPr lang="en-GB" dirty="0"/>
          </a:p>
        </p:txBody>
      </p:sp>
    </p:spTree>
    <p:extLst>
      <p:ext uri="{BB962C8B-B14F-4D97-AF65-F5344CB8AC3E}">
        <p14:creationId xmlns:p14="http://schemas.microsoft.com/office/powerpoint/2010/main" val="21714323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What is required</a:t>
            </a:r>
            <a:endParaRPr lang="en-GB" b="1" dirty="0"/>
          </a:p>
        </p:txBody>
      </p:sp>
      <p:sp>
        <p:nvSpPr>
          <p:cNvPr id="3" name="Content Placeholder 2"/>
          <p:cNvSpPr>
            <a:spLocks noGrp="1"/>
          </p:cNvSpPr>
          <p:nvPr>
            <p:ph idx="1"/>
          </p:nvPr>
        </p:nvSpPr>
        <p:spPr/>
        <p:txBody>
          <a:bodyPr/>
          <a:lstStyle/>
          <a:p>
            <a:r>
              <a:rPr lang="en-GB" dirty="0" smtClean="0"/>
              <a:t>Policy</a:t>
            </a:r>
          </a:p>
          <a:p>
            <a:r>
              <a:rPr lang="en-GB" dirty="0" smtClean="0"/>
              <a:t>Parent information</a:t>
            </a:r>
          </a:p>
          <a:p>
            <a:r>
              <a:rPr lang="en-GB" dirty="0" smtClean="0"/>
              <a:t>Right to withdraw children</a:t>
            </a:r>
            <a:endParaRPr lang="en-GB" dirty="0"/>
          </a:p>
        </p:txBody>
      </p:sp>
    </p:spTree>
    <p:extLst>
      <p:ext uri="{BB962C8B-B14F-4D97-AF65-F5344CB8AC3E}">
        <p14:creationId xmlns:p14="http://schemas.microsoft.com/office/powerpoint/2010/main" val="2333759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What we will do</a:t>
            </a:r>
            <a:endParaRPr lang="en-GB" b="1" dirty="0"/>
          </a:p>
        </p:txBody>
      </p:sp>
      <p:sp>
        <p:nvSpPr>
          <p:cNvPr id="3" name="Content Placeholder 2"/>
          <p:cNvSpPr>
            <a:spLocks noGrp="1"/>
          </p:cNvSpPr>
          <p:nvPr>
            <p:ph idx="1"/>
          </p:nvPr>
        </p:nvSpPr>
        <p:spPr/>
        <p:txBody>
          <a:bodyPr/>
          <a:lstStyle/>
          <a:p>
            <a:r>
              <a:rPr lang="en-GB" dirty="0" smtClean="0"/>
              <a:t>Taught by our teachers</a:t>
            </a:r>
          </a:p>
          <a:p>
            <a:r>
              <a:rPr lang="en-GB" dirty="0" smtClean="0"/>
              <a:t>Teach what is required</a:t>
            </a:r>
          </a:p>
          <a:p>
            <a:r>
              <a:rPr lang="en-GB" dirty="0" smtClean="0"/>
              <a:t>Teach additional material as a result of consultation</a:t>
            </a:r>
          </a:p>
          <a:p>
            <a:r>
              <a:rPr lang="en-GB" dirty="0" smtClean="0"/>
              <a:t>Content – appropriate to age and maturity</a:t>
            </a:r>
          </a:p>
          <a:p>
            <a:r>
              <a:rPr lang="en-GB" dirty="0" smtClean="0"/>
              <a:t>Honour requests of withdrawal </a:t>
            </a:r>
          </a:p>
          <a:p>
            <a:r>
              <a:rPr lang="en-GB" dirty="0" smtClean="0"/>
              <a:t>Knowledge – planned sequence of lessons</a:t>
            </a:r>
            <a:endParaRPr lang="en-GB" dirty="0"/>
          </a:p>
        </p:txBody>
      </p:sp>
    </p:spTree>
    <p:extLst>
      <p:ext uri="{BB962C8B-B14F-4D97-AF65-F5344CB8AC3E}">
        <p14:creationId xmlns:p14="http://schemas.microsoft.com/office/powerpoint/2010/main" val="1191834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Faith </a:t>
            </a:r>
            <a:endParaRPr lang="en-GB" b="1" dirty="0"/>
          </a:p>
        </p:txBody>
      </p:sp>
      <p:sp>
        <p:nvSpPr>
          <p:cNvPr id="3" name="Content Placeholder 2"/>
          <p:cNvSpPr>
            <a:spLocks noGrp="1"/>
          </p:cNvSpPr>
          <p:nvPr>
            <p:ph idx="1"/>
          </p:nvPr>
        </p:nvSpPr>
        <p:spPr/>
        <p:txBody>
          <a:bodyPr/>
          <a:lstStyle/>
          <a:p>
            <a:r>
              <a:rPr lang="en-GB" dirty="0" smtClean="0"/>
              <a:t>Teach faith perspectives on relationships</a:t>
            </a:r>
          </a:p>
          <a:p>
            <a:r>
              <a:rPr lang="en-GB" dirty="0" smtClean="0"/>
              <a:t>Ten </a:t>
            </a:r>
            <a:r>
              <a:rPr lang="en-GB" dirty="0" err="1" smtClean="0"/>
              <a:t>Ten</a:t>
            </a:r>
            <a:r>
              <a:rPr lang="en-GB" dirty="0" smtClean="0"/>
              <a:t> Resources – Life to the Full</a:t>
            </a:r>
          </a:p>
          <a:p>
            <a:r>
              <a:rPr lang="en-GB" dirty="0" smtClean="0"/>
              <a:t>Diocese of Westminster/ Catholic Education Service</a:t>
            </a:r>
            <a:endParaRPr lang="en-GB" dirty="0"/>
          </a:p>
        </p:txBody>
      </p:sp>
    </p:spTree>
    <p:extLst>
      <p:ext uri="{BB962C8B-B14F-4D97-AF65-F5344CB8AC3E}">
        <p14:creationId xmlns:p14="http://schemas.microsoft.com/office/powerpoint/2010/main" val="2426971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Diagram&#10;&#10;Description automatically generated">
            <a:extLst>
              <a:ext uri="{FF2B5EF4-FFF2-40B4-BE49-F238E27FC236}">
                <a16:creationId xmlns:a16="http://schemas.microsoft.com/office/drawing/2014/main" id="{7298D6AC-77F3-3448-AC56-8643F8829D5E}"/>
              </a:ext>
            </a:extLst>
          </p:cNvPr>
          <p:cNvPicPr>
            <a:picLocks noChangeAspect="1"/>
          </p:cNvPicPr>
          <p:nvPr/>
        </p:nvPicPr>
        <p:blipFill>
          <a:blip r:embed="rId2"/>
          <a:stretch>
            <a:fillRect/>
          </a:stretch>
        </p:blipFill>
        <p:spPr>
          <a:xfrm>
            <a:off x="0" y="7188"/>
            <a:ext cx="12192000" cy="6843623"/>
          </a:xfrm>
          <a:prstGeom prst="rect">
            <a:avLst/>
          </a:prstGeom>
        </p:spPr>
      </p:pic>
    </p:spTree>
    <p:extLst>
      <p:ext uri="{BB962C8B-B14F-4D97-AF65-F5344CB8AC3E}">
        <p14:creationId xmlns:p14="http://schemas.microsoft.com/office/powerpoint/2010/main" val="24121122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CEBB3F3-AD39-1A4D-9068-157D106CF08B}"/>
              </a:ext>
            </a:extLst>
          </p:cNvPr>
          <p:cNvPicPr>
            <a:picLocks noChangeAspect="1"/>
          </p:cNvPicPr>
          <p:nvPr/>
        </p:nvPicPr>
        <p:blipFill>
          <a:blip r:embed="rId2"/>
          <a:stretch>
            <a:fillRect/>
          </a:stretch>
        </p:blipFill>
        <p:spPr>
          <a:xfrm>
            <a:off x="0" y="7188"/>
            <a:ext cx="12192000" cy="6843623"/>
          </a:xfrm>
          <a:prstGeom prst="rect">
            <a:avLst/>
          </a:prstGeom>
        </p:spPr>
      </p:pic>
      <p:pic>
        <p:nvPicPr>
          <p:cNvPr id="4" name="Picture 3" descr="A picture containing diagram&#10;&#10;Description automatically generated">
            <a:extLst>
              <a:ext uri="{FF2B5EF4-FFF2-40B4-BE49-F238E27FC236}">
                <a16:creationId xmlns:a16="http://schemas.microsoft.com/office/drawing/2014/main" id="{D97EE06B-FA4E-9D43-8F4B-5BC0D6241C7E}"/>
              </a:ext>
            </a:extLst>
          </p:cNvPr>
          <p:cNvPicPr>
            <a:picLocks noChangeAspect="1"/>
          </p:cNvPicPr>
          <p:nvPr/>
        </p:nvPicPr>
        <p:blipFill>
          <a:blip r:embed="rId3"/>
          <a:stretch>
            <a:fillRect/>
          </a:stretch>
        </p:blipFill>
        <p:spPr>
          <a:xfrm>
            <a:off x="0" y="7188"/>
            <a:ext cx="12192000" cy="6843623"/>
          </a:xfrm>
          <a:prstGeom prst="rect">
            <a:avLst/>
          </a:prstGeom>
        </p:spPr>
      </p:pic>
      <p:pic>
        <p:nvPicPr>
          <p:cNvPr id="8" name="Picture 7" descr="Diagram&#10;&#10;Description automatically generated">
            <a:extLst>
              <a:ext uri="{FF2B5EF4-FFF2-40B4-BE49-F238E27FC236}">
                <a16:creationId xmlns:a16="http://schemas.microsoft.com/office/drawing/2014/main" id="{59BF2A3A-DF35-F34C-98C8-54206C731BD4}"/>
              </a:ext>
            </a:extLst>
          </p:cNvPr>
          <p:cNvPicPr>
            <a:picLocks noChangeAspect="1"/>
          </p:cNvPicPr>
          <p:nvPr/>
        </p:nvPicPr>
        <p:blipFill>
          <a:blip r:embed="rId4"/>
          <a:stretch>
            <a:fillRect/>
          </a:stretch>
        </p:blipFill>
        <p:spPr>
          <a:xfrm>
            <a:off x="0" y="7188"/>
            <a:ext cx="12192000" cy="6843623"/>
          </a:xfrm>
          <a:prstGeom prst="rect">
            <a:avLst/>
          </a:prstGeom>
        </p:spPr>
      </p:pic>
      <p:pic>
        <p:nvPicPr>
          <p:cNvPr id="12" name="Picture 11" descr="A picture containing diagram&#10;&#10;Description automatically generated">
            <a:extLst>
              <a:ext uri="{FF2B5EF4-FFF2-40B4-BE49-F238E27FC236}">
                <a16:creationId xmlns:a16="http://schemas.microsoft.com/office/drawing/2014/main" id="{CD3D6075-8F5C-CE44-8B0F-B272E7920479}"/>
              </a:ext>
            </a:extLst>
          </p:cNvPr>
          <p:cNvPicPr>
            <a:picLocks noChangeAspect="1"/>
          </p:cNvPicPr>
          <p:nvPr/>
        </p:nvPicPr>
        <p:blipFill>
          <a:blip r:embed="rId5"/>
          <a:stretch>
            <a:fillRect/>
          </a:stretch>
        </p:blipFill>
        <p:spPr>
          <a:xfrm>
            <a:off x="0" y="7188"/>
            <a:ext cx="12192000" cy="6843623"/>
          </a:xfrm>
          <a:prstGeom prst="rect">
            <a:avLst/>
          </a:prstGeom>
        </p:spPr>
      </p:pic>
      <p:pic>
        <p:nvPicPr>
          <p:cNvPr id="16" name="Picture 15" descr="Diagram&#10;&#10;Description automatically generated">
            <a:extLst>
              <a:ext uri="{FF2B5EF4-FFF2-40B4-BE49-F238E27FC236}">
                <a16:creationId xmlns:a16="http://schemas.microsoft.com/office/drawing/2014/main" id="{132A80F7-3DA3-8D4D-9694-C49F7BC9EE9C}"/>
              </a:ext>
            </a:extLst>
          </p:cNvPr>
          <p:cNvPicPr>
            <a:picLocks noChangeAspect="1"/>
          </p:cNvPicPr>
          <p:nvPr/>
        </p:nvPicPr>
        <p:blipFill>
          <a:blip r:embed="rId6"/>
          <a:stretch>
            <a:fillRect/>
          </a:stretch>
        </p:blipFill>
        <p:spPr>
          <a:xfrm>
            <a:off x="0" y="7188"/>
            <a:ext cx="12192000" cy="6843623"/>
          </a:xfrm>
          <a:prstGeom prst="rect">
            <a:avLst/>
          </a:prstGeom>
        </p:spPr>
      </p:pic>
      <p:pic>
        <p:nvPicPr>
          <p:cNvPr id="19" name="Picture 18" descr="Diagram&#10;&#10;Description automatically generated">
            <a:extLst>
              <a:ext uri="{FF2B5EF4-FFF2-40B4-BE49-F238E27FC236}">
                <a16:creationId xmlns:a16="http://schemas.microsoft.com/office/drawing/2014/main" id="{A2D63AB0-1C92-9743-95D3-1101EE91F5A9}"/>
              </a:ext>
            </a:extLst>
          </p:cNvPr>
          <p:cNvPicPr>
            <a:picLocks noChangeAspect="1"/>
          </p:cNvPicPr>
          <p:nvPr/>
        </p:nvPicPr>
        <p:blipFill>
          <a:blip r:embed="rId7"/>
          <a:stretch>
            <a:fillRect/>
          </a:stretch>
        </p:blipFill>
        <p:spPr>
          <a:xfrm>
            <a:off x="0" y="7188"/>
            <a:ext cx="12192000" cy="6843623"/>
          </a:xfrm>
          <a:prstGeom prst="rect">
            <a:avLst/>
          </a:prstGeom>
        </p:spPr>
      </p:pic>
      <p:pic>
        <p:nvPicPr>
          <p:cNvPr id="21" name="Picture 20" descr="Diagram&#10;&#10;Description automatically generated">
            <a:extLst>
              <a:ext uri="{FF2B5EF4-FFF2-40B4-BE49-F238E27FC236}">
                <a16:creationId xmlns:a16="http://schemas.microsoft.com/office/drawing/2014/main" id="{9AAFAD7B-BDFB-8B43-BFA8-4720CEEBD95E}"/>
              </a:ext>
            </a:extLst>
          </p:cNvPr>
          <p:cNvPicPr>
            <a:picLocks noChangeAspect="1"/>
          </p:cNvPicPr>
          <p:nvPr/>
        </p:nvPicPr>
        <p:blipFill>
          <a:blip r:embed="rId8"/>
          <a:stretch>
            <a:fillRect/>
          </a:stretch>
        </p:blipFill>
        <p:spPr>
          <a:xfrm>
            <a:off x="0" y="7188"/>
            <a:ext cx="12192000" cy="6843623"/>
          </a:xfrm>
          <a:prstGeom prst="rect">
            <a:avLst/>
          </a:prstGeom>
        </p:spPr>
      </p:pic>
      <p:pic>
        <p:nvPicPr>
          <p:cNvPr id="23" name="Picture 22" descr="Diagram&#10;&#10;Description automatically generated">
            <a:extLst>
              <a:ext uri="{FF2B5EF4-FFF2-40B4-BE49-F238E27FC236}">
                <a16:creationId xmlns:a16="http://schemas.microsoft.com/office/drawing/2014/main" id="{A651CD10-2F6A-7D43-80C3-9BC2E3B51DC8}"/>
              </a:ext>
            </a:extLst>
          </p:cNvPr>
          <p:cNvPicPr>
            <a:picLocks noChangeAspect="1"/>
          </p:cNvPicPr>
          <p:nvPr/>
        </p:nvPicPr>
        <p:blipFill>
          <a:blip r:embed="rId9"/>
          <a:stretch>
            <a:fillRect/>
          </a:stretch>
        </p:blipFill>
        <p:spPr>
          <a:xfrm>
            <a:off x="0" y="7188"/>
            <a:ext cx="12192000" cy="6843623"/>
          </a:xfrm>
          <a:prstGeom prst="rect">
            <a:avLst/>
          </a:prstGeom>
        </p:spPr>
      </p:pic>
    </p:spTree>
    <p:extLst>
      <p:ext uri="{BB962C8B-B14F-4D97-AF65-F5344CB8AC3E}">
        <p14:creationId xmlns:p14="http://schemas.microsoft.com/office/powerpoint/2010/main" val="23496283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5A9193F-A273-9C40-8307-9C444E248418}"/>
              </a:ext>
            </a:extLst>
          </p:cNvPr>
          <p:cNvPicPr>
            <a:picLocks noChangeAspect="1"/>
          </p:cNvPicPr>
          <p:nvPr/>
        </p:nvPicPr>
        <p:blipFill>
          <a:blip r:embed="rId2"/>
          <a:stretch>
            <a:fillRect/>
          </a:stretch>
        </p:blipFill>
        <p:spPr>
          <a:xfrm>
            <a:off x="0" y="7188"/>
            <a:ext cx="12192000" cy="6843623"/>
          </a:xfrm>
          <a:prstGeom prst="rect">
            <a:avLst/>
          </a:prstGeom>
        </p:spPr>
      </p:pic>
    </p:spTree>
    <p:extLst>
      <p:ext uri="{BB962C8B-B14F-4D97-AF65-F5344CB8AC3E}">
        <p14:creationId xmlns:p14="http://schemas.microsoft.com/office/powerpoint/2010/main" val="20477437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text&#10;&#10;Description automatically generated">
            <a:extLst>
              <a:ext uri="{FF2B5EF4-FFF2-40B4-BE49-F238E27FC236}">
                <a16:creationId xmlns:a16="http://schemas.microsoft.com/office/drawing/2014/main" id="{CFA90146-DC19-1A44-955B-05C3F7B29E9E}"/>
              </a:ext>
            </a:extLst>
          </p:cNvPr>
          <p:cNvPicPr>
            <a:picLocks noChangeAspect="1"/>
          </p:cNvPicPr>
          <p:nvPr/>
        </p:nvPicPr>
        <p:blipFill>
          <a:blip r:embed="rId2"/>
          <a:stretch>
            <a:fillRect/>
          </a:stretch>
        </p:blipFill>
        <p:spPr>
          <a:xfrm>
            <a:off x="0" y="7188"/>
            <a:ext cx="12192000" cy="6843623"/>
          </a:xfrm>
          <a:prstGeom prst="rect">
            <a:avLst/>
          </a:prstGeom>
        </p:spPr>
      </p:pic>
    </p:spTree>
    <p:extLst>
      <p:ext uri="{BB962C8B-B14F-4D97-AF65-F5344CB8AC3E}">
        <p14:creationId xmlns:p14="http://schemas.microsoft.com/office/powerpoint/2010/main" val="23455257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Graphical user interface&#10;&#10;Description automatically generated">
            <a:extLst>
              <a:ext uri="{FF2B5EF4-FFF2-40B4-BE49-F238E27FC236}">
                <a16:creationId xmlns:a16="http://schemas.microsoft.com/office/drawing/2014/main" id="{B1B060C1-E2B5-D140-9EB0-7C48FF34CA96}"/>
              </a:ext>
            </a:extLst>
          </p:cNvPr>
          <p:cNvPicPr>
            <a:picLocks noChangeAspect="1"/>
          </p:cNvPicPr>
          <p:nvPr/>
        </p:nvPicPr>
        <p:blipFill>
          <a:blip r:embed="rId2"/>
          <a:stretch>
            <a:fillRect/>
          </a:stretch>
        </p:blipFill>
        <p:spPr>
          <a:xfrm>
            <a:off x="0" y="7188"/>
            <a:ext cx="12192000" cy="6843623"/>
          </a:xfrm>
          <a:prstGeom prst="rect">
            <a:avLst/>
          </a:prstGeom>
        </p:spPr>
      </p:pic>
    </p:spTree>
    <p:extLst>
      <p:ext uri="{BB962C8B-B14F-4D97-AF65-F5344CB8AC3E}">
        <p14:creationId xmlns:p14="http://schemas.microsoft.com/office/powerpoint/2010/main" val="136687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raphical user interface, website&#10;&#10;Description automatically generated">
            <a:extLst>
              <a:ext uri="{FF2B5EF4-FFF2-40B4-BE49-F238E27FC236}">
                <a16:creationId xmlns:a16="http://schemas.microsoft.com/office/drawing/2014/main" id="{CC8C821A-7D3B-6E4B-A596-71B079BC77F0}"/>
              </a:ext>
            </a:extLst>
          </p:cNvPr>
          <p:cNvPicPr>
            <a:picLocks noChangeAspect="1"/>
          </p:cNvPicPr>
          <p:nvPr/>
        </p:nvPicPr>
        <p:blipFill>
          <a:blip r:embed="rId2"/>
          <a:stretch>
            <a:fillRect/>
          </a:stretch>
        </p:blipFill>
        <p:spPr>
          <a:xfrm>
            <a:off x="0" y="7188"/>
            <a:ext cx="12192000" cy="6843623"/>
          </a:xfrm>
          <a:prstGeom prst="rect">
            <a:avLst/>
          </a:prstGeom>
        </p:spPr>
      </p:pic>
    </p:spTree>
    <p:extLst>
      <p:ext uri="{BB962C8B-B14F-4D97-AF65-F5344CB8AC3E}">
        <p14:creationId xmlns:p14="http://schemas.microsoft.com/office/powerpoint/2010/main" val="36239495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Diagram, text&#10;&#10;Description automatically generated">
            <a:extLst>
              <a:ext uri="{FF2B5EF4-FFF2-40B4-BE49-F238E27FC236}">
                <a16:creationId xmlns:a16="http://schemas.microsoft.com/office/drawing/2014/main" id="{BE959004-A670-1149-89E0-1B9B74D64D6F}"/>
              </a:ext>
            </a:extLst>
          </p:cNvPr>
          <p:cNvPicPr>
            <a:picLocks noChangeAspect="1"/>
          </p:cNvPicPr>
          <p:nvPr/>
        </p:nvPicPr>
        <p:blipFill>
          <a:blip r:embed="rId2"/>
          <a:stretch>
            <a:fillRect/>
          </a:stretch>
        </p:blipFill>
        <p:spPr>
          <a:xfrm>
            <a:off x="0" y="7188"/>
            <a:ext cx="12192000" cy="6843623"/>
          </a:xfrm>
          <a:prstGeom prst="rect">
            <a:avLst/>
          </a:prstGeom>
        </p:spPr>
      </p:pic>
    </p:spTree>
    <p:extLst>
      <p:ext uri="{BB962C8B-B14F-4D97-AF65-F5344CB8AC3E}">
        <p14:creationId xmlns:p14="http://schemas.microsoft.com/office/powerpoint/2010/main" val="243181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A313B6B-E228-C54B-BDC9-D8FC9C0B05DA}"/>
              </a:ext>
            </a:extLst>
          </p:cNvPr>
          <p:cNvPicPr>
            <a:picLocks noChangeAspect="1"/>
          </p:cNvPicPr>
          <p:nvPr/>
        </p:nvPicPr>
        <p:blipFill>
          <a:blip r:embed="rId2"/>
          <a:stretch>
            <a:fillRect/>
          </a:stretch>
        </p:blipFill>
        <p:spPr>
          <a:xfrm>
            <a:off x="0" y="7188"/>
            <a:ext cx="12192000" cy="6843623"/>
          </a:xfrm>
          <a:prstGeom prst="rect">
            <a:avLst/>
          </a:prstGeom>
        </p:spPr>
      </p:pic>
    </p:spTree>
    <p:extLst>
      <p:ext uri="{BB962C8B-B14F-4D97-AF65-F5344CB8AC3E}">
        <p14:creationId xmlns:p14="http://schemas.microsoft.com/office/powerpoint/2010/main" val="20641947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Graphical user interface, website&#10;&#10;Description automatically generated">
            <a:extLst>
              <a:ext uri="{FF2B5EF4-FFF2-40B4-BE49-F238E27FC236}">
                <a16:creationId xmlns:a16="http://schemas.microsoft.com/office/drawing/2014/main" id="{9A922268-B369-0145-A318-29C6B3A61742}"/>
              </a:ext>
            </a:extLst>
          </p:cNvPr>
          <p:cNvPicPr>
            <a:picLocks noChangeAspect="1"/>
          </p:cNvPicPr>
          <p:nvPr/>
        </p:nvPicPr>
        <p:blipFill>
          <a:blip r:embed="rId2"/>
          <a:stretch>
            <a:fillRect/>
          </a:stretch>
        </p:blipFill>
        <p:spPr>
          <a:xfrm>
            <a:off x="0" y="7188"/>
            <a:ext cx="12192000" cy="6843623"/>
          </a:xfrm>
          <a:prstGeom prst="rect">
            <a:avLst/>
          </a:prstGeom>
        </p:spPr>
      </p:pic>
    </p:spTree>
    <p:extLst>
      <p:ext uri="{BB962C8B-B14F-4D97-AF65-F5344CB8AC3E}">
        <p14:creationId xmlns:p14="http://schemas.microsoft.com/office/powerpoint/2010/main" val="10433529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ext&#10;&#10;Description automatically generated">
            <a:extLst>
              <a:ext uri="{FF2B5EF4-FFF2-40B4-BE49-F238E27FC236}">
                <a16:creationId xmlns:a16="http://schemas.microsoft.com/office/drawing/2014/main" id="{76438893-DBA8-174D-A5E2-DC8B47CE11CE}"/>
              </a:ext>
            </a:extLst>
          </p:cNvPr>
          <p:cNvPicPr>
            <a:picLocks noChangeAspect="1"/>
          </p:cNvPicPr>
          <p:nvPr/>
        </p:nvPicPr>
        <p:blipFill>
          <a:blip r:embed="rId2"/>
          <a:stretch>
            <a:fillRect/>
          </a:stretch>
        </p:blipFill>
        <p:spPr>
          <a:xfrm>
            <a:off x="0" y="7188"/>
            <a:ext cx="12192000" cy="6843623"/>
          </a:xfrm>
          <a:prstGeom prst="rect">
            <a:avLst/>
          </a:prstGeom>
        </p:spPr>
      </p:pic>
      <p:pic>
        <p:nvPicPr>
          <p:cNvPr id="6" name="Picture 5" descr="Text&#10;&#10;Description automatically generated">
            <a:extLst>
              <a:ext uri="{FF2B5EF4-FFF2-40B4-BE49-F238E27FC236}">
                <a16:creationId xmlns:a16="http://schemas.microsoft.com/office/drawing/2014/main" id="{2455721B-B327-5E46-996A-C8CA67CF3652}"/>
              </a:ext>
            </a:extLst>
          </p:cNvPr>
          <p:cNvPicPr>
            <a:picLocks noChangeAspect="1"/>
          </p:cNvPicPr>
          <p:nvPr/>
        </p:nvPicPr>
        <p:blipFill>
          <a:blip r:embed="rId3"/>
          <a:stretch>
            <a:fillRect/>
          </a:stretch>
        </p:blipFill>
        <p:spPr>
          <a:xfrm>
            <a:off x="0" y="7188"/>
            <a:ext cx="12192000" cy="6843623"/>
          </a:xfrm>
          <a:prstGeom prst="rect">
            <a:avLst/>
          </a:prstGeom>
        </p:spPr>
      </p:pic>
    </p:spTree>
    <p:extLst>
      <p:ext uri="{BB962C8B-B14F-4D97-AF65-F5344CB8AC3E}">
        <p14:creationId xmlns:p14="http://schemas.microsoft.com/office/powerpoint/2010/main" val="21206728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Graphical user interface, website&#10;&#10;Description automatically generated">
            <a:extLst>
              <a:ext uri="{FF2B5EF4-FFF2-40B4-BE49-F238E27FC236}">
                <a16:creationId xmlns:a16="http://schemas.microsoft.com/office/drawing/2014/main" id="{5EDB8178-C5F1-6B4F-BE64-036C5ACB20E4}"/>
              </a:ext>
            </a:extLst>
          </p:cNvPr>
          <p:cNvPicPr>
            <a:picLocks noChangeAspect="1"/>
          </p:cNvPicPr>
          <p:nvPr/>
        </p:nvPicPr>
        <p:blipFill>
          <a:blip r:embed="rId2"/>
          <a:stretch>
            <a:fillRect/>
          </a:stretch>
        </p:blipFill>
        <p:spPr>
          <a:xfrm>
            <a:off x="0" y="7188"/>
            <a:ext cx="12192000" cy="6843623"/>
          </a:xfrm>
          <a:prstGeom prst="rect">
            <a:avLst/>
          </a:prstGeom>
        </p:spPr>
      </p:pic>
    </p:spTree>
    <p:extLst>
      <p:ext uri="{BB962C8B-B14F-4D97-AF65-F5344CB8AC3E}">
        <p14:creationId xmlns:p14="http://schemas.microsoft.com/office/powerpoint/2010/main" val="2281382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12D95D1-3C13-9342-BA8B-B93B119B9E75}"/>
              </a:ext>
            </a:extLst>
          </p:cNvPr>
          <p:cNvPicPr>
            <a:picLocks noChangeAspect="1"/>
          </p:cNvPicPr>
          <p:nvPr/>
        </p:nvPicPr>
        <p:blipFill>
          <a:blip r:embed="rId2"/>
          <a:stretch>
            <a:fillRect/>
          </a:stretch>
        </p:blipFill>
        <p:spPr>
          <a:xfrm>
            <a:off x="0" y="7188"/>
            <a:ext cx="12192000" cy="6843623"/>
          </a:xfrm>
          <a:prstGeom prst="rect">
            <a:avLst/>
          </a:prstGeom>
        </p:spPr>
      </p:pic>
    </p:spTree>
    <p:extLst>
      <p:ext uri="{BB962C8B-B14F-4D97-AF65-F5344CB8AC3E}">
        <p14:creationId xmlns:p14="http://schemas.microsoft.com/office/powerpoint/2010/main" val="29088090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9DF822-5B28-11AD-483F-F664DDCCBCCF}"/>
              </a:ext>
            </a:extLst>
          </p:cNvPr>
          <p:cNvSpPr>
            <a:spLocks noGrp="1"/>
          </p:cNvSpPr>
          <p:nvPr>
            <p:ph type="title"/>
          </p:nvPr>
        </p:nvSpPr>
        <p:spPr>
          <a:xfrm>
            <a:off x="404191" y="142503"/>
            <a:ext cx="10717696" cy="771295"/>
          </a:xfrm>
        </p:spPr>
        <p:txBody>
          <a:bodyPr>
            <a:noAutofit/>
          </a:bodyPr>
          <a:lstStyle/>
          <a:p>
            <a:pPr algn="ctr"/>
            <a:r>
              <a:rPr lang="en-GB" sz="3200" b="1" u="sng" dirty="0">
                <a:solidFill>
                  <a:srgbClr val="7030A0"/>
                </a:solidFill>
              </a:rPr>
              <a:t/>
            </a:r>
            <a:br>
              <a:rPr lang="en-GB" sz="3200" b="1" u="sng" dirty="0">
                <a:solidFill>
                  <a:srgbClr val="7030A0"/>
                </a:solidFill>
              </a:rPr>
            </a:br>
            <a:r>
              <a:rPr lang="en-GB" sz="3200" b="1" u="sng" dirty="0" smtClean="0">
                <a:solidFill>
                  <a:srgbClr val="7030A0"/>
                </a:solidFill>
              </a:rPr>
              <a:t>Module 1: Created </a:t>
            </a:r>
            <a:r>
              <a:rPr lang="en-GB" sz="3200" b="1" u="sng" dirty="0">
                <a:solidFill>
                  <a:srgbClr val="7030A0"/>
                </a:solidFill>
              </a:rPr>
              <a:t>and loved by God </a:t>
            </a:r>
          </a:p>
        </p:txBody>
      </p:sp>
      <p:sp>
        <p:nvSpPr>
          <p:cNvPr id="3" name="Content Placeholder 2">
            <a:extLst>
              <a:ext uri="{FF2B5EF4-FFF2-40B4-BE49-F238E27FC236}">
                <a16:creationId xmlns:a16="http://schemas.microsoft.com/office/drawing/2014/main" id="{54367AEF-1419-66B9-A1A5-E8BC136F0828}"/>
              </a:ext>
            </a:extLst>
          </p:cNvPr>
          <p:cNvSpPr>
            <a:spLocks noGrp="1"/>
          </p:cNvSpPr>
          <p:nvPr>
            <p:ph idx="1"/>
          </p:nvPr>
        </p:nvSpPr>
        <p:spPr>
          <a:xfrm>
            <a:off x="172278" y="1172126"/>
            <a:ext cx="11181522" cy="5930348"/>
          </a:xfrm>
        </p:spPr>
        <p:txBody>
          <a:bodyPr>
            <a:normAutofit fontScale="25000" lnSpcReduction="20000"/>
          </a:bodyPr>
          <a:lstStyle/>
          <a:p>
            <a:pPr marL="0" indent="0">
              <a:buNone/>
            </a:pPr>
            <a:r>
              <a:rPr lang="en-GB" sz="7200" b="1" u="sng" dirty="0">
                <a:solidFill>
                  <a:srgbClr val="7030A0"/>
                </a:solidFill>
              </a:rPr>
              <a:t>Me, my body, my health </a:t>
            </a:r>
          </a:p>
          <a:p>
            <a:r>
              <a:rPr lang="en-GB" sz="7200" dirty="0"/>
              <a:t>Session 1: Gifts and Talents </a:t>
            </a:r>
          </a:p>
          <a:p>
            <a:r>
              <a:rPr lang="en-GB" sz="7200" dirty="0" smtClean="0"/>
              <a:t>Session </a:t>
            </a:r>
            <a:r>
              <a:rPr lang="en-GB" sz="7200" dirty="0"/>
              <a:t>2: Girls’ Bodies </a:t>
            </a:r>
          </a:p>
          <a:p>
            <a:r>
              <a:rPr lang="en-GB" sz="7200" dirty="0" smtClean="0"/>
              <a:t>Session </a:t>
            </a:r>
            <a:r>
              <a:rPr lang="en-GB" sz="7200" dirty="0"/>
              <a:t>3: Boys’ Bodies  </a:t>
            </a:r>
            <a:endParaRPr lang="en-GB" sz="7200" dirty="0" smtClean="0"/>
          </a:p>
          <a:p>
            <a:r>
              <a:rPr lang="en-GB" sz="7200" dirty="0" smtClean="0"/>
              <a:t>Session </a:t>
            </a:r>
            <a:r>
              <a:rPr lang="en-GB" sz="7200" dirty="0"/>
              <a:t>4: Spots and Sleep </a:t>
            </a:r>
          </a:p>
          <a:p>
            <a:pPr marL="0" indent="0">
              <a:buNone/>
            </a:pPr>
            <a:r>
              <a:rPr lang="en-GB" sz="7200" b="1" u="sng" dirty="0" smtClean="0">
                <a:solidFill>
                  <a:srgbClr val="7030A0"/>
                </a:solidFill>
              </a:rPr>
              <a:t>Emotional </a:t>
            </a:r>
            <a:r>
              <a:rPr lang="en-GB" sz="7200" b="1" u="sng" dirty="0">
                <a:solidFill>
                  <a:srgbClr val="7030A0"/>
                </a:solidFill>
              </a:rPr>
              <a:t>well-being </a:t>
            </a:r>
          </a:p>
          <a:p>
            <a:r>
              <a:rPr lang="en-GB" sz="7200" dirty="0"/>
              <a:t>Session 5: Body Image </a:t>
            </a:r>
          </a:p>
          <a:p>
            <a:r>
              <a:rPr lang="en-GB" sz="7200" dirty="0" smtClean="0"/>
              <a:t>Session </a:t>
            </a:r>
            <a:r>
              <a:rPr lang="en-GB" sz="7200" dirty="0"/>
              <a:t>6: Peculiar Feelings </a:t>
            </a:r>
          </a:p>
          <a:p>
            <a:r>
              <a:rPr lang="en-GB" sz="7200" dirty="0" smtClean="0"/>
              <a:t>Session </a:t>
            </a:r>
            <a:r>
              <a:rPr lang="en-GB" sz="7200" dirty="0"/>
              <a:t>7: Emotional Changes </a:t>
            </a:r>
          </a:p>
          <a:p>
            <a:r>
              <a:rPr lang="en-GB" sz="7200" dirty="0" smtClean="0"/>
              <a:t>Session </a:t>
            </a:r>
            <a:r>
              <a:rPr lang="en-GB" sz="7200" dirty="0"/>
              <a:t>8: Seeing Stuff Online </a:t>
            </a:r>
          </a:p>
          <a:p>
            <a:pPr marL="0" indent="0">
              <a:buNone/>
            </a:pPr>
            <a:r>
              <a:rPr lang="en-GB" sz="7200" b="1" u="sng" dirty="0" smtClean="0">
                <a:solidFill>
                  <a:srgbClr val="7030A0"/>
                </a:solidFill>
              </a:rPr>
              <a:t>Life </a:t>
            </a:r>
            <a:r>
              <a:rPr lang="en-GB" sz="7200" b="1" u="sng" dirty="0">
                <a:solidFill>
                  <a:srgbClr val="7030A0"/>
                </a:solidFill>
              </a:rPr>
              <a:t>cycles </a:t>
            </a:r>
          </a:p>
          <a:p>
            <a:r>
              <a:rPr lang="en-GB" sz="7200" dirty="0"/>
              <a:t>Session 9: Making Babies Pt1 </a:t>
            </a:r>
          </a:p>
          <a:p>
            <a:r>
              <a:rPr lang="en-GB" sz="7200" dirty="0" smtClean="0"/>
              <a:t>Session </a:t>
            </a:r>
            <a:r>
              <a:rPr lang="en-GB" sz="7200" dirty="0"/>
              <a:t>10: Menstruation </a:t>
            </a:r>
          </a:p>
          <a:p>
            <a:pPr algn="l">
              <a:buFont typeface="Arial" panose="020B0604020202090204" pitchFamily="34" charset="0"/>
              <a:buChar char="•"/>
            </a:pPr>
            <a:r>
              <a:rPr lang="en-GB" sz="7200" dirty="0">
                <a:solidFill>
                  <a:srgbClr val="FF0000"/>
                </a:solidFill>
              </a:rPr>
              <a:t>Making Babies Pt2 – this will not be taught in school </a:t>
            </a:r>
            <a:r>
              <a:rPr lang="en-GB" sz="7200" dirty="0" smtClean="0">
                <a:solidFill>
                  <a:srgbClr val="FF0000"/>
                </a:solidFill>
              </a:rPr>
              <a:t>as it is not statutory for UKS2– </a:t>
            </a:r>
            <a:r>
              <a:rPr lang="en-GB" sz="7200" dirty="0">
                <a:solidFill>
                  <a:srgbClr val="FF0000"/>
                </a:solidFill>
              </a:rPr>
              <a:t>however you may wish to go through this with your child at home via the parent portal. </a:t>
            </a:r>
            <a:r>
              <a:rPr lang="en-GB" sz="7200" dirty="0" smtClean="0">
                <a:solidFill>
                  <a:srgbClr val="FF0000"/>
                </a:solidFill>
              </a:rPr>
              <a:t>Part 2 covers:</a:t>
            </a:r>
            <a:endParaRPr lang="en-GB" sz="7200" dirty="0">
              <a:solidFill>
                <a:srgbClr val="FF0000"/>
              </a:solidFill>
            </a:endParaRPr>
          </a:p>
          <a:p>
            <a:pPr algn="l">
              <a:buFont typeface="Arial" panose="020B0604020202090204" pitchFamily="34" charset="0"/>
              <a:buChar char="•"/>
            </a:pPr>
            <a:r>
              <a:rPr lang="en-GB" sz="7200" b="0" i="1" dirty="0">
                <a:solidFill>
                  <a:srgbClr val="FF0000"/>
                </a:solidFill>
                <a:effectLst/>
              </a:rPr>
              <a:t>Basic scientific facts about sexual intercourse between a man and woman;</a:t>
            </a:r>
          </a:p>
          <a:p>
            <a:pPr algn="l">
              <a:buFont typeface="Arial" panose="020B0604020202090204" pitchFamily="34" charset="0"/>
              <a:buChar char="•"/>
            </a:pPr>
            <a:r>
              <a:rPr lang="en-GB" sz="7200" b="0" i="1" dirty="0">
                <a:solidFill>
                  <a:srgbClr val="FF0000"/>
                </a:solidFill>
                <a:effectLst/>
              </a:rPr>
              <a:t>The physical, emotional, moral and spiritual implications of sexual intercourse;</a:t>
            </a:r>
          </a:p>
          <a:p>
            <a:pPr algn="l">
              <a:buFont typeface="Arial" panose="020B0604020202090204" pitchFamily="34" charset="0"/>
              <a:buChar char="•"/>
            </a:pPr>
            <a:r>
              <a:rPr lang="en-GB" sz="7200" b="0" i="1" dirty="0">
                <a:solidFill>
                  <a:srgbClr val="FF0000"/>
                </a:solidFill>
                <a:effectLst/>
              </a:rPr>
              <a:t>The Christian viewpoint that sexual intercourse should be saved for marriage.</a:t>
            </a:r>
          </a:p>
          <a:p>
            <a:pPr marL="0" indent="0">
              <a:buNone/>
            </a:pPr>
            <a:endParaRPr lang="en-GB" sz="8800" dirty="0">
              <a:solidFill>
                <a:srgbClr val="FF0000"/>
              </a:solidFill>
            </a:endParaRPr>
          </a:p>
          <a:p>
            <a:pPr marL="0" indent="0">
              <a:buNone/>
            </a:pPr>
            <a:endParaRPr lang="en-GB" sz="8800" dirty="0"/>
          </a:p>
          <a:p>
            <a:pPr marL="0" indent="0">
              <a:buNone/>
            </a:pPr>
            <a:endParaRPr lang="en-GB" dirty="0"/>
          </a:p>
        </p:txBody>
      </p:sp>
    </p:spTree>
    <p:extLst>
      <p:ext uri="{BB962C8B-B14F-4D97-AF65-F5344CB8AC3E}">
        <p14:creationId xmlns:p14="http://schemas.microsoft.com/office/powerpoint/2010/main" val="8673611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728E739-FB22-5964-BC7F-C54A83768CF0}"/>
              </a:ext>
            </a:extLst>
          </p:cNvPr>
          <p:cNvSpPr>
            <a:spLocks noGrp="1"/>
          </p:cNvSpPr>
          <p:nvPr>
            <p:ph idx="1"/>
          </p:nvPr>
        </p:nvSpPr>
        <p:spPr>
          <a:xfrm>
            <a:off x="140804" y="243577"/>
            <a:ext cx="11910391" cy="6370845"/>
          </a:xfrm>
        </p:spPr>
        <p:txBody>
          <a:bodyPr>
            <a:normAutofit fontScale="25000" lnSpcReduction="20000"/>
          </a:bodyPr>
          <a:lstStyle/>
          <a:p>
            <a:pPr marL="0" indent="0" algn="ctr">
              <a:buNone/>
            </a:pPr>
            <a:r>
              <a:rPr lang="en-GB" sz="12800" b="1" u="sng" dirty="0"/>
              <a:t>Me, my body, my health </a:t>
            </a:r>
          </a:p>
          <a:p>
            <a:pPr marL="0" indent="0">
              <a:buNone/>
            </a:pPr>
            <a:r>
              <a:rPr lang="en-GB" sz="7200" b="1" u="sng" dirty="0">
                <a:solidFill>
                  <a:srgbClr val="7030A0"/>
                </a:solidFill>
              </a:rPr>
              <a:t>Session 1: Gifts and Talents</a:t>
            </a:r>
            <a:r>
              <a:rPr lang="en-GB" sz="7200" b="1" u="sng" dirty="0"/>
              <a:t> </a:t>
            </a:r>
          </a:p>
          <a:p>
            <a:r>
              <a:rPr lang="en-GB" sz="7200" b="0" i="0" dirty="0" smtClean="0">
                <a:effectLst/>
                <a:latin typeface="arial" panose="020B0604020202090204" pitchFamily="34" charset="0"/>
              </a:rPr>
              <a:t>Similarities </a:t>
            </a:r>
            <a:r>
              <a:rPr lang="en-GB" sz="7200" b="0" i="0" dirty="0">
                <a:effectLst/>
                <a:latin typeface="arial" panose="020B0604020202090204" pitchFamily="34" charset="0"/>
              </a:rPr>
              <a:t>and differences between people arise as they grow and mature, and that by living and working together (‘teamwork’) we create community;</a:t>
            </a:r>
          </a:p>
          <a:p>
            <a:pPr marL="0" indent="0" algn="l">
              <a:buNone/>
            </a:pPr>
            <a:r>
              <a:rPr lang="en-GB" sz="7200" b="0" i="0" dirty="0">
                <a:effectLst/>
                <a:latin typeface="arial" panose="020B0604020202090204" pitchFamily="34" charset="0"/>
              </a:rPr>
              <a:t>Self-confidence arises from being loved by God (not status, etc).</a:t>
            </a:r>
            <a:endParaRPr lang="en-GB" sz="7200" dirty="0"/>
          </a:p>
          <a:p>
            <a:pPr marL="0" indent="0">
              <a:buNone/>
            </a:pPr>
            <a:r>
              <a:rPr lang="en-GB" sz="7200" b="1" u="sng" dirty="0">
                <a:solidFill>
                  <a:srgbClr val="7030A0"/>
                </a:solidFill>
              </a:rPr>
              <a:t>Session 2: Girls’ Bodies </a:t>
            </a:r>
            <a:endParaRPr lang="en-GB" sz="7200" b="1" u="sng" dirty="0" smtClean="0">
              <a:solidFill>
                <a:srgbClr val="7030A0"/>
              </a:solidFill>
            </a:endParaRPr>
          </a:p>
          <a:p>
            <a:r>
              <a:rPr lang="en-GB" sz="7200" b="0" i="0" dirty="0" smtClean="0">
                <a:effectLst/>
                <a:latin typeface="arial" panose="020B0604020202090204" pitchFamily="34" charset="0"/>
              </a:rPr>
              <a:t>That </a:t>
            </a:r>
            <a:r>
              <a:rPr lang="en-GB" sz="7200" b="0" i="0" dirty="0">
                <a:effectLst/>
                <a:latin typeface="arial" panose="020B0604020202090204" pitchFamily="34" charset="0"/>
              </a:rPr>
              <a:t>human beings are different to other animals;</a:t>
            </a:r>
          </a:p>
          <a:p>
            <a:pPr algn="l">
              <a:buFont typeface="Arial" panose="020B0604020202090204" pitchFamily="34" charset="0"/>
              <a:buChar char="•"/>
            </a:pPr>
            <a:r>
              <a:rPr lang="en-GB" sz="7200" b="0" i="0" dirty="0">
                <a:effectLst/>
                <a:latin typeface="arial" panose="020B0604020202090204" pitchFamily="34" charset="0"/>
              </a:rPr>
              <a:t>About the unique growth and development of humans, and the changes that girls will experience during puberty;</a:t>
            </a:r>
          </a:p>
          <a:p>
            <a:pPr algn="l">
              <a:buFont typeface="Arial" panose="020B0604020202090204" pitchFamily="34" charset="0"/>
              <a:buChar char="•"/>
            </a:pPr>
            <a:r>
              <a:rPr lang="en-GB" sz="7200" b="0" i="0" dirty="0">
                <a:effectLst/>
                <a:latin typeface="arial" panose="020B0604020202090204" pitchFamily="34" charset="0"/>
              </a:rPr>
              <a:t>About the need to respect their bodies as a gift from God to be looked after well, and treated appropriately;</a:t>
            </a:r>
          </a:p>
          <a:p>
            <a:pPr algn="l">
              <a:buFont typeface="Arial" panose="020B0604020202090204" pitchFamily="34" charset="0"/>
              <a:buChar char="•"/>
            </a:pPr>
            <a:r>
              <a:rPr lang="en-GB" sz="7200" b="0" i="0" dirty="0">
                <a:effectLst/>
                <a:latin typeface="arial" panose="020B0604020202090204" pitchFamily="34" charset="0"/>
              </a:rPr>
              <a:t>The need for modesty and appropriate boundaries.</a:t>
            </a:r>
          </a:p>
          <a:p>
            <a:pPr algn="l">
              <a:buFont typeface="Arial" panose="020B0604020202090204" pitchFamily="34" charset="0"/>
              <a:buChar char="•"/>
            </a:pPr>
            <a:r>
              <a:rPr lang="en-GB" sz="7200" b="0" i="0" dirty="0">
                <a:effectLst/>
                <a:latin typeface="arial" panose="020B0604020202090204" pitchFamily="34" charset="0"/>
              </a:rPr>
              <a:t>Genitals are mentioned in this session. </a:t>
            </a:r>
            <a:endParaRPr lang="en-GB" sz="7200" dirty="0"/>
          </a:p>
          <a:p>
            <a:pPr marL="0" indent="0">
              <a:buNone/>
            </a:pPr>
            <a:r>
              <a:rPr lang="en-GB" sz="7200" b="1" u="sng" dirty="0">
                <a:solidFill>
                  <a:srgbClr val="7030A0"/>
                </a:solidFill>
              </a:rPr>
              <a:t>Session 3: Boys’ Bodies  </a:t>
            </a:r>
          </a:p>
          <a:p>
            <a:r>
              <a:rPr lang="en-GB" sz="7200" b="0" i="0" dirty="0" smtClean="0">
                <a:effectLst/>
                <a:latin typeface="arial" panose="020B0604020202090204" pitchFamily="34" charset="0"/>
              </a:rPr>
              <a:t>That </a:t>
            </a:r>
            <a:r>
              <a:rPr lang="en-GB" sz="7200" b="0" i="0" dirty="0">
                <a:effectLst/>
                <a:latin typeface="arial" panose="020B0604020202090204" pitchFamily="34" charset="0"/>
              </a:rPr>
              <a:t>human beings are different in kind to other animals;</a:t>
            </a:r>
          </a:p>
          <a:p>
            <a:pPr algn="l">
              <a:buFont typeface="Arial" panose="020B0604020202090204" pitchFamily="34" charset="0"/>
              <a:buChar char="•"/>
            </a:pPr>
            <a:r>
              <a:rPr lang="en-GB" sz="7200" b="0" i="0" dirty="0">
                <a:effectLst/>
                <a:latin typeface="arial" panose="020B0604020202090204" pitchFamily="34" charset="0"/>
              </a:rPr>
              <a:t>About the unique growth and development of humans, and the changes that boys will experience during puberty;</a:t>
            </a:r>
          </a:p>
          <a:p>
            <a:pPr algn="l">
              <a:buFont typeface="Arial" panose="020B0604020202090204" pitchFamily="34" charset="0"/>
              <a:buChar char="•"/>
            </a:pPr>
            <a:r>
              <a:rPr lang="en-GB" sz="7200" b="0" i="0" dirty="0">
                <a:effectLst/>
                <a:latin typeface="arial" panose="020B0604020202090204" pitchFamily="34" charset="0"/>
              </a:rPr>
              <a:t>About the need to respect their bodies as a gift from God to be looked after well, and treated appropriately;</a:t>
            </a:r>
          </a:p>
          <a:p>
            <a:pPr algn="l">
              <a:buFont typeface="Arial" panose="020B0604020202090204" pitchFamily="34" charset="0"/>
              <a:buChar char="•"/>
            </a:pPr>
            <a:r>
              <a:rPr lang="en-GB" sz="7200" b="0" i="0" dirty="0">
                <a:effectLst/>
                <a:latin typeface="arial" panose="020B0604020202090204" pitchFamily="34" charset="0"/>
              </a:rPr>
              <a:t>The need for modesty and appropriate boundaries.</a:t>
            </a:r>
          </a:p>
          <a:p>
            <a:r>
              <a:rPr lang="en-GB" sz="7200" dirty="0">
                <a:latin typeface="Arial" panose="020B0604020202020204" pitchFamily="34" charset="0"/>
                <a:cs typeface="Arial" panose="020B0604020202020204" pitchFamily="34" charset="0"/>
              </a:rPr>
              <a:t>Genitals are mentioned in this session. </a:t>
            </a:r>
          </a:p>
          <a:p>
            <a:pPr marL="0" indent="0">
              <a:buNone/>
            </a:pPr>
            <a:r>
              <a:rPr lang="en-GB" sz="7200" b="1" u="sng" dirty="0">
                <a:solidFill>
                  <a:srgbClr val="7030A0"/>
                </a:solidFill>
              </a:rPr>
              <a:t>Session 4: Spots and Sleep </a:t>
            </a:r>
            <a:endParaRPr lang="en-GB" sz="7200" b="1" u="sng" dirty="0" smtClean="0">
              <a:solidFill>
                <a:srgbClr val="7030A0"/>
              </a:solidFill>
            </a:endParaRPr>
          </a:p>
          <a:p>
            <a:pPr marL="0" indent="0">
              <a:buNone/>
            </a:pPr>
            <a:r>
              <a:rPr lang="en-GB" sz="7200" b="0" i="0" dirty="0" smtClean="0">
                <a:effectLst/>
                <a:latin typeface="arial" panose="020B0604020202090204" pitchFamily="34" charset="0"/>
              </a:rPr>
              <a:t>How </a:t>
            </a:r>
            <a:r>
              <a:rPr lang="en-GB" sz="7200" b="0" i="0" dirty="0">
                <a:effectLst/>
                <a:latin typeface="arial" panose="020B0604020202090204" pitchFamily="34" charset="0"/>
              </a:rPr>
              <a:t>to make good choices that have an impact on their health: rest and sleep, exercise, personal hygiene, avoiding the overuse of electronic entertainment, etc</a:t>
            </a:r>
            <a:endParaRPr lang="en-GB" sz="7200" b="1" u="sng" dirty="0"/>
          </a:p>
          <a:p>
            <a:pPr marL="0" indent="0">
              <a:buNone/>
            </a:pPr>
            <a:endParaRPr lang="en-GB" dirty="0"/>
          </a:p>
        </p:txBody>
      </p:sp>
    </p:spTree>
    <p:extLst>
      <p:ext uri="{BB962C8B-B14F-4D97-AF65-F5344CB8AC3E}">
        <p14:creationId xmlns:p14="http://schemas.microsoft.com/office/powerpoint/2010/main" val="2020892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DE53A5-C1B9-AE2B-58A4-FE3B7C04E8DE}"/>
              </a:ext>
            </a:extLst>
          </p:cNvPr>
          <p:cNvSpPr>
            <a:spLocks noGrp="1"/>
          </p:cNvSpPr>
          <p:nvPr>
            <p:ph type="title"/>
          </p:nvPr>
        </p:nvSpPr>
        <p:spPr>
          <a:xfrm>
            <a:off x="838200" y="1"/>
            <a:ext cx="10515600" cy="1033669"/>
          </a:xfrm>
        </p:spPr>
        <p:txBody>
          <a:bodyPr>
            <a:normAutofit fontScale="90000"/>
          </a:bodyPr>
          <a:lstStyle/>
          <a:p>
            <a:pPr algn="ctr"/>
            <a:r>
              <a:rPr lang="en-GB" sz="4400" b="1" u="sng" dirty="0"/>
              <a:t>Emotional well-being</a:t>
            </a:r>
            <a:r>
              <a:rPr lang="en-GB" sz="4400" b="1" u="sng" dirty="0">
                <a:solidFill>
                  <a:srgbClr val="7030A0"/>
                </a:solidFill>
              </a:rPr>
              <a:t> </a:t>
            </a:r>
            <a:br>
              <a:rPr lang="en-GB" sz="4400" b="1" u="sng" dirty="0">
                <a:solidFill>
                  <a:srgbClr val="7030A0"/>
                </a:solidFill>
              </a:rPr>
            </a:br>
            <a:endParaRPr lang="en-GB" dirty="0"/>
          </a:p>
        </p:txBody>
      </p:sp>
      <p:sp>
        <p:nvSpPr>
          <p:cNvPr id="3" name="Content Placeholder 2">
            <a:extLst>
              <a:ext uri="{FF2B5EF4-FFF2-40B4-BE49-F238E27FC236}">
                <a16:creationId xmlns:a16="http://schemas.microsoft.com/office/drawing/2014/main" id="{4730A42F-9AB4-17D7-4426-6C05C0078EF4}"/>
              </a:ext>
            </a:extLst>
          </p:cNvPr>
          <p:cNvSpPr>
            <a:spLocks noGrp="1"/>
          </p:cNvSpPr>
          <p:nvPr>
            <p:ph idx="1"/>
          </p:nvPr>
        </p:nvSpPr>
        <p:spPr>
          <a:xfrm>
            <a:off x="66261" y="582310"/>
            <a:ext cx="12059478" cy="6321287"/>
          </a:xfrm>
        </p:spPr>
        <p:txBody>
          <a:bodyPr>
            <a:normAutofit fontScale="25000" lnSpcReduction="20000"/>
          </a:bodyPr>
          <a:lstStyle/>
          <a:p>
            <a:pPr marL="0" indent="0">
              <a:buNone/>
            </a:pPr>
            <a:r>
              <a:rPr lang="en-GB" sz="7200" b="1" u="sng" dirty="0">
                <a:solidFill>
                  <a:srgbClr val="7030A0"/>
                </a:solidFill>
              </a:rPr>
              <a:t>Session 5: Body Image </a:t>
            </a:r>
          </a:p>
          <a:p>
            <a:r>
              <a:rPr lang="en-GB" sz="7200" b="0" i="0" dirty="0" smtClean="0">
                <a:effectLst/>
              </a:rPr>
              <a:t>To </a:t>
            </a:r>
            <a:r>
              <a:rPr lang="en-GB" sz="7200" b="0" i="0" dirty="0">
                <a:effectLst/>
              </a:rPr>
              <a:t>recognise that images in the media do not always reflect reality and can affect how people feel about themselves</a:t>
            </a:r>
          </a:p>
          <a:p>
            <a:pPr algn="l">
              <a:buFont typeface="Arial" panose="020B0604020202090204" pitchFamily="34" charset="0"/>
              <a:buChar char="•"/>
            </a:pPr>
            <a:r>
              <a:rPr lang="en-GB" sz="7200" b="0" i="0" dirty="0">
                <a:effectLst/>
              </a:rPr>
              <a:t>That thankfulness builds resilience against feelings of envy, inadequacy, etc. and against pressure from peers or media</a:t>
            </a:r>
            <a:endParaRPr lang="en-GB" sz="7200" dirty="0"/>
          </a:p>
          <a:p>
            <a:pPr marL="0" indent="0">
              <a:buNone/>
            </a:pPr>
            <a:r>
              <a:rPr lang="en-GB" sz="7200" b="1" u="sng" dirty="0">
                <a:solidFill>
                  <a:srgbClr val="7030A0"/>
                </a:solidFill>
              </a:rPr>
              <a:t>Session 6: Peculiar Feelings </a:t>
            </a:r>
          </a:p>
          <a:p>
            <a:r>
              <a:rPr lang="en-GB" sz="7200" b="0" i="0" dirty="0" smtClean="0">
                <a:effectLst/>
              </a:rPr>
              <a:t>To </a:t>
            </a:r>
            <a:r>
              <a:rPr lang="en-GB" sz="7200" b="0" i="0" dirty="0">
                <a:effectLst/>
              </a:rPr>
              <a:t>deepen their understanding of the range and intensity of their feelings; that ‘feelings’ are not good guides for action.</a:t>
            </a:r>
          </a:p>
          <a:p>
            <a:pPr algn="l">
              <a:buFont typeface="Arial" panose="020B0604020202090204" pitchFamily="34" charset="0"/>
              <a:buChar char="•"/>
            </a:pPr>
            <a:r>
              <a:rPr lang="en-GB" sz="7200" b="0" i="0" dirty="0">
                <a:effectLst/>
              </a:rPr>
              <a:t>That some behaviour is wrong, unacceptable, unhealthy or risky.</a:t>
            </a:r>
            <a:endParaRPr lang="en-GB" sz="7200" dirty="0"/>
          </a:p>
          <a:p>
            <a:pPr marL="0" indent="0">
              <a:buNone/>
            </a:pPr>
            <a:r>
              <a:rPr lang="en-GB" sz="7200" b="1" u="sng" dirty="0">
                <a:solidFill>
                  <a:srgbClr val="7030A0"/>
                </a:solidFill>
              </a:rPr>
              <a:t>Session 7: Emotional Changes </a:t>
            </a:r>
          </a:p>
          <a:p>
            <a:r>
              <a:rPr lang="en-GB" sz="7200" b="0" i="0" dirty="0" smtClean="0">
                <a:effectLst/>
              </a:rPr>
              <a:t>Emotions </a:t>
            </a:r>
            <a:r>
              <a:rPr lang="en-GB" sz="7200" b="0" i="0" dirty="0">
                <a:effectLst/>
              </a:rPr>
              <a:t>change as they grow up (including hormonal effects);</a:t>
            </a:r>
          </a:p>
          <a:p>
            <a:pPr algn="l">
              <a:buFont typeface="Arial" panose="020B0604020202090204" pitchFamily="34" charset="0"/>
              <a:buChar char="•"/>
            </a:pPr>
            <a:r>
              <a:rPr lang="en-GB" sz="7200" b="0" i="0" dirty="0">
                <a:effectLst/>
              </a:rPr>
              <a:t>To deepen their understanding of the range and intensity of their feelings; that ‘feelings’ are not good guides for action;</a:t>
            </a:r>
          </a:p>
          <a:p>
            <a:pPr algn="l">
              <a:buFont typeface="Arial" panose="020B0604020202090204" pitchFamily="34" charset="0"/>
              <a:buChar char="•"/>
            </a:pPr>
            <a:r>
              <a:rPr lang="en-GB" sz="7200" b="0" i="0" dirty="0">
                <a:effectLst/>
              </a:rPr>
              <a:t>About emotional well-being: that beauty, art, etc. can lift the spirit; and that also openness with trusted parents/carers/teachers when worried ensures healthy well-being.</a:t>
            </a:r>
            <a:endParaRPr lang="en-GB" sz="7200" dirty="0"/>
          </a:p>
          <a:p>
            <a:pPr marL="0" indent="0">
              <a:buNone/>
            </a:pPr>
            <a:r>
              <a:rPr lang="en-GB" sz="7200" b="1" u="sng" dirty="0">
                <a:solidFill>
                  <a:srgbClr val="7030A0"/>
                </a:solidFill>
              </a:rPr>
              <a:t>Session 8: Seeing Stuff Online </a:t>
            </a:r>
          </a:p>
          <a:p>
            <a:r>
              <a:rPr lang="en-GB" sz="7200" b="0" i="0" dirty="0" smtClean="0">
                <a:effectLst/>
              </a:rPr>
              <a:t>The </a:t>
            </a:r>
            <a:r>
              <a:rPr lang="en-GB" sz="7200" b="0" i="0" dirty="0">
                <a:effectLst/>
              </a:rPr>
              <a:t>difference between harmful and harmless videos and images;</a:t>
            </a:r>
          </a:p>
          <a:p>
            <a:pPr algn="l">
              <a:buFont typeface="Arial" panose="020B0604020202090204" pitchFamily="34" charset="0"/>
              <a:buChar char="•"/>
            </a:pPr>
            <a:r>
              <a:rPr lang="en-GB" sz="7200" b="0" i="0" dirty="0">
                <a:effectLst/>
              </a:rPr>
              <a:t>The impact that harmful videos and images can have on young minds;</a:t>
            </a:r>
          </a:p>
          <a:p>
            <a:pPr algn="l">
              <a:buFont typeface="Arial" panose="020B0604020202090204" pitchFamily="34" charset="0"/>
              <a:buChar char="•"/>
            </a:pPr>
            <a:r>
              <a:rPr lang="en-GB" sz="7200" b="0" i="0" dirty="0">
                <a:effectLst/>
              </a:rPr>
              <a:t>Ways to combat and deal with viewing harmful videos and images.</a:t>
            </a:r>
          </a:p>
          <a:p>
            <a:pPr marL="0" indent="0" algn="just">
              <a:buNone/>
            </a:pPr>
            <a:r>
              <a:rPr lang="en-GB" sz="7200" b="0" i="0" dirty="0">
                <a:effectLst/>
                <a:latin typeface="Arial" panose="020B0604020202090204" pitchFamily="34" charset="0"/>
              </a:rPr>
              <a:t>This session explores the emotional and mental impact that videos and images of an adult nature can have on children and young people, particularly pornography. In the episode of “Paradise Street”, we explore the relationship that the characters have with their phone and online devices. Leyla and Siobhan rave about a vlogger they have discovered, whilst Finn secretly discovers a pornographic website. Initially shocked and scared by what he has seen, he becomes more and more drawn to it. When his Dad discovers what Finn has been looking at, he sits down with him for a chat to explain the effect that these videos and images will have on his young brain</a:t>
            </a:r>
            <a:r>
              <a:rPr lang="en-GB" sz="8000" b="0" i="0" dirty="0">
                <a:effectLst/>
                <a:latin typeface="Arial" panose="020B0604020202090204" pitchFamily="34" charset="0"/>
              </a:rPr>
              <a:t>.</a:t>
            </a:r>
            <a:endParaRPr lang="en-GB" sz="8000" dirty="0"/>
          </a:p>
          <a:p>
            <a:pPr marL="0" indent="0">
              <a:buNone/>
            </a:pPr>
            <a:endParaRPr lang="en-GB" dirty="0"/>
          </a:p>
        </p:txBody>
      </p:sp>
    </p:spTree>
    <p:extLst>
      <p:ext uri="{BB962C8B-B14F-4D97-AF65-F5344CB8AC3E}">
        <p14:creationId xmlns:p14="http://schemas.microsoft.com/office/powerpoint/2010/main" val="18939423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E97719-84CB-1CA3-D4DE-008FE627C475}"/>
              </a:ext>
            </a:extLst>
          </p:cNvPr>
          <p:cNvSpPr>
            <a:spLocks noGrp="1"/>
          </p:cNvSpPr>
          <p:nvPr>
            <p:ph type="title"/>
          </p:nvPr>
        </p:nvSpPr>
        <p:spPr/>
        <p:txBody>
          <a:bodyPr>
            <a:normAutofit/>
          </a:bodyPr>
          <a:lstStyle/>
          <a:p>
            <a:pPr algn="ctr"/>
            <a:r>
              <a:rPr lang="en-GB" b="1" u="sng" dirty="0">
                <a:solidFill>
                  <a:srgbClr val="7030A0"/>
                </a:solidFill>
              </a:rPr>
              <a:t>Life cycles </a:t>
            </a:r>
            <a:br>
              <a:rPr lang="en-GB" b="1" u="sng" dirty="0">
                <a:solidFill>
                  <a:srgbClr val="7030A0"/>
                </a:solidFill>
              </a:rPr>
            </a:br>
            <a:endParaRPr lang="en-GB" dirty="0"/>
          </a:p>
        </p:txBody>
      </p:sp>
      <p:sp>
        <p:nvSpPr>
          <p:cNvPr id="3" name="Content Placeholder 2">
            <a:extLst>
              <a:ext uri="{FF2B5EF4-FFF2-40B4-BE49-F238E27FC236}">
                <a16:creationId xmlns:a16="http://schemas.microsoft.com/office/drawing/2014/main" id="{19A657AE-572B-12D7-D3D2-D6FF6ADBC264}"/>
              </a:ext>
            </a:extLst>
          </p:cNvPr>
          <p:cNvSpPr>
            <a:spLocks noGrp="1"/>
          </p:cNvSpPr>
          <p:nvPr>
            <p:ph idx="1"/>
          </p:nvPr>
        </p:nvSpPr>
        <p:spPr>
          <a:xfrm>
            <a:off x="371061" y="1436626"/>
            <a:ext cx="11449878" cy="5061640"/>
          </a:xfrm>
        </p:spPr>
        <p:txBody>
          <a:bodyPr>
            <a:normAutofit fontScale="25000" lnSpcReduction="20000"/>
          </a:bodyPr>
          <a:lstStyle/>
          <a:p>
            <a:pPr marL="0" indent="0">
              <a:buNone/>
            </a:pPr>
            <a:r>
              <a:rPr lang="en-GB" sz="9600" b="1" u="sng" dirty="0">
                <a:solidFill>
                  <a:srgbClr val="7030A0"/>
                </a:solidFill>
              </a:rPr>
              <a:t>Session 9: Making Babies Pt1 </a:t>
            </a:r>
            <a:endParaRPr lang="en-GB" sz="9600" b="1" u="sng" dirty="0" smtClean="0">
              <a:solidFill>
                <a:srgbClr val="7030A0"/>
              </a:solidFill>
            </a:endParaRPr>
          </a:p>
          <a:p>
            <a:r>
              <a:rPr lang="en-GB" sz="9600" b="0" i="0" dirty="0" smtClean="0">
                <a:effectLst/>
              </a:rPr>
              <a:t>How </a:t>
            </a:r>
            <a:r>
              <a:rPr lang="en-GB" sz="9600" b="0" i="0" dirty="0">
                <a:effectLst/>
              </a:rPr>
              <a:t>a baby grows and develops in its mother’s womb.</a:t>
            </a:r>
          </a:p>
          <a:p>
            <a:r>
              <a:rPr lang="en-GB" sz="9600" dirty="0"/>
              <a:t>In this episode, </a:t>
            </a:r>
            <a:r>
              <a:rPr lang="en-GB" sz="9600" b="0" i="0" dirty="0">
                <a:effectLst/>
              </a:rPr>
              <a:t> Finn learns from his Mum how about the miraculous process of human life is conceived and developed in the womb.</a:t>
            </a:r>
            <a:endParaRPr lang="en-GB" sz="9600" dirty="0"/>
          </a:p>
          <a:p>
            <a:pPr marL="0" indent="0">
              <a:buNone/>
            </a:pPr>
            <a:r>
              <a:rPr lang="en-GB" sz="9600" b="1" u="sng" dirty="0">
                <a:solidFill>
                  <a:srgbClr val="7030A0"/>
                </a:solidFill>
              </a:rPr>
              <a:t>Session 10: Menstruation </a:t>
            </a:r>
          </a:p>
          <a:p>
            <a:r>
              <a:rPr lang="en-GB" sz="9600" b="0" i="0" dirty="0" smtClean="0">
                <a:effectLst/>
              </a:rPr>
              <a:t>About </a:t>
            </a:r>
            <a:r>
              <a:rPr lang="en-GB" sz="9600" b="0" i="0" dirty="0">
                <a:effectLst/>
              </a:rPr>
              <a:t>the nature and role of menstruation in the fertility cycle, and that fertility is involved in the start of life;</a:t>
            </a:r>
          </a:p>
          <a:p>
            <a:pPr algn="l">
              <a:buFont typeface="Arial" panose="020B0604020202090204" pitchFamily="34" charset="0"/>
              <a:buChar char="•"/>
            </a:pPr>
            <a:r>
              <a:rPr lang="en-GB" sz="9600" b="0" i="0" dirty="0">
                <a:effectLst/>
              </a:rPr>
              <a:t>Some practical help on how to manage the onset of menstruation.</a:t>
            </a:r>
          </a:p>
          <a:p>
            <a:pPr algn="l"/>
            <a:r>
              <a:rPr lang="en-GB" sz="8000" b="0" i="1" dirty="0">
                <a:effectLst/>
                <a:latin typeface="Arial" panose="020B0604020202090204" pitchFamily="34" charset="0"/>
              </a:rPr>
              <a:t>In this session, we see that Siobhan gets her first period and doesn’t know quite what to do. She is sad that her Mum, who died a number of years ago, isn’t there to show her the ropes, but she is helped by her teacher and her Dad to become confident going forwards. Through this session, pupils will learn about how girls manage their periods, and understand some of their possible side effects. They will learn why periods happen; that fertility is necessary to bring a child into the world; and how periods are part of God’s plan for creation.</a:t>
            </a:r>
          </a:p>
          <a:p>
            <a:pPr marL="0" indent="0">
              <a:buNone/>
            </a:pPr>
            <a:endParaRPr lang="en-GB" sz="2800" dirty="0"/>
          </a:p>
          <a:p>
            <a:pPr marL="0" indent="0">
              <a:buNone/>
            </a:pPr>
            <a:endParaRPr lang="en-GB" sz="2800" dirty="0"/>
          </a:p>
          <a:p>
            <a:pPr marL="0" indent="0">
              <a:buNone/>
            </a:pPr>
            <a:endParaRPr lang="en-GB" dirty="0"/>
          </a:p>
        </p:txBody>
      </p:sp>
    </p:spTree>
    <p:extLst>
      <p:ext uri="{BB962C8B-B14F-4D97-AF65-F5344CB8AC3E}">
        <p14:creationId xmlns:p14="http://schemas.microsoft.com/office/powerpoint/2010/main" val="269132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091BA3-5CA9-984B-BEE7-AF4A1A92C80E}"/>
              </a:ext>
            </a:extLst>
          </p:cNvPr>
          <p:cNvSpPr>
            <a:spLocks noGrp="1"/>
          </p:cNvSpPr>
          <p:nvPr>
            <p:ph idx="1"/>
          </p:nvPr>
        </p:nvSpPr>
        <p:spPr>
          <a:xfrm>
            <a:off x="838200" y="1156124"/>
            <a:ext cx="4953000" cy="4351338"/>
          </a:xfrm>
        </p:spPr>
        <p:txBody>
          <a:bodyPr>
            <a:normAutofit lnSpcReduction="10000"/>
          </a:bodyPr>
          <a:lstStyle/>
          <a:p>
            <a:pPr marL="0" indent="0">
              <a:buNone/>
            </a:pPr>
            <a:r>
              <a:rPr lang="en-GB" dirty="0"/>
              <a:t>After each session, children will complete work in their workbooks. </a:t>
            </a:r>
          </a:p>
          <a:p>
            <a:pPr marL="0" indent="0">
              <a:buNone/>
            </a:pPr>
            <a:endParaRPr lang="en-GB" dirty="0"/>
          </a:p>
          <a:p>
            <a:pPr marL="0" indent="0">
              <a:buNone/>
            </a:pPr>
            <a:r>
              <a:rPr lang="en-GB" dirty="0" smtClean="0"/>
              <a:t>On a separate piece of paper, children can write any other questions they have, with </a:t>
            </a:r>
            <a:r>
              <a:rPr lang="en-GB" dirty="0"/>
              <a:t>the option of being anonymous.  </a:t>
            </a:r>
            <a:endParaRPr lang="en-GB" dirty="0" smtClean="0"/>
          </a:p>
          <a:p>
            <a:pPr marL="0" indent="0">
              <a:buNone/>
            </a:pPr>
            <a:r>
              <a:rPr lang="en-GB" dirty="0" smtClean="0"/>
              <a:t>These </a:t>
            </a:r>
            <a:r>
              <a:rPr lang="en-GB" dirty="0"/>
              <a:t>questions will be addressed at the beginning of the next session. </a:t>
            </a:r>
          </a:p>
        </p:txBody>
      </p:sp>
      <p:pic>
        <p:nvPicPr>
          <p:cNvPr id="5" name="Picture 4">
            <a:extLst>
              <a:ext uri="{FF2B5EF4-FFF2-40B4-BE49-F238E27FC236}">
                <a16:creationId xmlns:a16="http://schemas.microsoft.com/office/drawing/2014/main" id="{97E8222C-4DB2-611E-4F67-3013A8BB76AE}"/>
              </a:ext>
            </a:extLst>
          </p:cNvPr>
          <p:cNvPicPr>
            <a:picLocks noChangeAspect="1"/>
          </p:cNvPicPr>
          <p:nvPr/>
        </p:nvPicPr>
        <p:blipFill rotWithShape="1">
          <a:blip r:embed="rId2"/>
          <a:srcRect l="11848" t="17375" r="54239" b="7226"/>
          <a:stretch/>
        </p:blipFill>
        <p:spPr>
          <a:xfrm>
            <a:off x="6429719" y="169796"/>
            <a:ext cx="5350565" cy="6323994"/>
          </a:xfrm>
          <a:prstGeom prst="rect">
            <a:avLst/>
          </a:prstGeom>
        </p:spPr>
      </p:pic>
    </p:spTree>
    <p:extLst>
      <p:ext uri="{BB962C8B-B14F-4D97-AF65-F5344CB8AC3E}">
        <p14:creationId xmlns:p14="http://schemas.microsoft.com/office/powerpoint/2010/main" val="27204621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8A1F6A-6D92-3762-1477-EF6841EDB710}"/>
              </a:ext>
            </a:extLst>
          </p:cNvPr>
          <p:cNvSpPr>
            <a:spLocks noGrp="1"/>
          </p:cNvSpPr>
          <p:nvPr>
            <p:ph type="title"/>
          </p:nvPr>
        </p:nvSpPr>
        <p:spPr/>
        <p:txBody>
          <a:bodyPr>
            <a:normAutofit/>
          </a:bodyPr>
          <a:lstStyle/>
          <a:p>
            <a:pPr algn="ctr"/>
            <a:r>
              <a:rPr lang="en-GB" sz="3600" b="1" u="sng" dirty="0"/>
              <a:t>Module 2: Created to love </a:t>
            </a:r>
            <a:r>
              <a:rPr lang="en-GB" sz="3600" b="1" u="sng" dirty="0" smtClean="0"/>
              <a:t>others</a:t>
            </a:r>
            <a:endParaRPr lang="en-GB" sz="3600" b="1" u="sng" dirty="0"/>
          </a:p>
        </p:txBody>
      </p:sp>
      <p:sp>
        <p:nvSpPr>
          <p:cNvPr id="3" name="Content Placeholder 2">
            <a:extLst>
              <a:ext uri="{FF2B5EF4-FFF2-40B4-BE49-F238E27FC236}">
                <a16:creationId xmlns:a16="http://schemas.microsoft.com/office/drawing/2014/main" id="{37A35D57-12D4-7BBB-35E0-0A54183CC7D1}"/>
              </a:ext>
            </a:extLst>
          </p:cNvPr>
          <p:cNvSpPr>
            <a:spLocks noGrp="1"/>
          </p:cNvSpPr>
          <p:nvPr>
            <p:ph idx="1"/>
          </p:nvPr>
        </p:nvSpPr>
        <p:spPr>
          <a:xfrm>
            <a:off x="384313" y="1510748"/>
            <a:ext cx="10969487" cy="4666215"/>
          </a:xfrm>
        </p:spPr>
        <p:txBody>
          <a:bodyPr>
            <a:normAutofit lnSpcReduction="10000"/>
          </a:bodyPr>
          <a:lstStyle/>
          <a:p>
            <a:pPr marL="0" indent="0">
              <a:buNone/>
            </a:pPr>
            <a:r>
              <a:rPr lang="en-GB" b="1" u="sng" dirty="0">
                <a:solidFill>
                  <a:srgbClr val="7030A0"/>
                </a:solidFill>
              </a:rPr>
              <a:t>Personal Relationships </a:t>
            </a:r>
          </a:p>
          <a:p>
            <a:pPr marL="0" indent="0">
              <a:buNone/>
            </a:pPr>
            <a:r>
              <a:rPr lang="en-GB" dirty="0"/>
              <a:t>Session 1: Under Pressure </a:t>
            </a:r>
          </a:p>
          <a:p>
            <a:pPr marL="0" indent="0">
              <a:buNone/>
            </a:pPr>
            <a:r>
              <a:rPr lang="en-GB" dirty="0" smtClean="0"/>
              <a:t>Session </a:t>
            </a:r>
            <a:r>
              <a:rPr lang="en-GB" dirty="0"/>
              <a:t>2: Do You Want a Piece of Cake? </a:t>
            </a:r>
          </a:p>
          <a:p>
            <a:pPr marL="0" indent="0">
              <a:buNone/>
            </a:pPr>
            <a:r>
              <a:rPr lang="en-GB" dirty="0"/>
              <a:t>Session 3: Self-Talk </a:t>
            </a:r>
          </a:p>
          <a:p>
            <a:pPr marL="0" indent="0">
              <a:buNone/>
            </a:pPr>
            <a:r>
              <a:rPr lang="en-GB" b="1" u="sng" dirty="0" smtClean="0">
                <a:solidFill>
                  <a:srgbClr val="7030A0"/>
                </a:solidFill>
              </a:rPr>
              <a:t>Keeping </a:t>
            </a:r>
            <a:r>
              <a:rPr lang="en-GB" b="1" u="sng" dirty="0">
                <a:solidFill>
                  <a:srgbClr val="7030A0"/>
                </a:solidFill>
              </a:rPr>
              <a:t>Safe </a:t>
            </a:r>
          </a:p>
          <a:p>
            <a:pPr marL="0" indent="0">
              <a:buNone/>
            </a:pPr>
            <a:r>
              <a:rPr lang="en-GB" dirty="0"/>
              <a:t>Session 4: Sharing Isn’t Always Caring </a:t>
            </a:r>
          </a:p>
          <a:p>
            <a:pPr marL="0" indent="0">
              <a:buNone/>
            </a:pPr>
            <a:r>
              <a:rPr lang="en-GB" dirty="0"/>
              <a:t>Session 5: Cyberbullying </a:t>
            </a:r>
          </a:p>
          <a:p>
            <a:pPr marL="0" indent="0">
              <a:buNone/>
            </a:pPr>
            <a:r>
              <a:rPr lang="en-GB" dirty="0" smtClean="0"/>
              <a:t>Session </a:t>
            </a:r>
            <a:r>
              <a:rPr lang="en-GB" dirty="0"/>
              <a:t>6: Types of Abuse </a:t>
            </a:r>
          </a:p>
          <a:p>
            <a:pPr marL="0" indent="0">
              <a:buNone/>
            </a:pPr>
            <a:r>
              <a:rPr lang="en-GB" dirty="0" smtClean="0"/>
              <a:t>Session </a:t>
            </a:r>
            <a:r>
              <a:rPr lang="en-GB" dirty="0"/>
              <a:t>7: Impacted Lifestyles </a:t>
            </a:r>
          </a:p>
          <a:p>
            <a:pPr marL="0" indent="0">
              <a:buNone/>
            </a:pPr>
            <a:r>
              <a:rPr lang="en-GB" dirty="0"/>
              <a:t>Session 8: Making Good Choices </a:t>
            </a:r>
          </a:p>
        </p:txBody>
      </p:sp>
    </p:spTree>
    <p:extLst>
      <p:ext uri="{BB962C8B-B14F-4D97-AF65-F5344CB8AC3E}">
        <p14:creationId xmlns:p14="http://schemas.microsoft.com/office/powerpoint/2010/main" val="37176988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8A1F6A-6D92-3762-1477-EF6841EDB710}"/>
              </a:ext>
            </a:extLst>
          </p:cNvPr>
          <p:cNvSpPr>
            <a:spLocks noGrp="1"/>
          </p:cNvSpPr>
          <p:nvPr>
            <p:ph type="title"/>
          </p:nvPr>
        </p:nvSpPr>
        <p:spPr/>
        <p:txBody>
          <a:bodyPr>
            <a:normAutofit/>
          </a:bodyPr>
          <a:lstStyle/>
          <a:p>
            <a:pPr algn="ctr"/>
            <a:r>
              <a:rPr lang="en-GB" sz="3600" b="1" u="sng" dirty="0"/>
              <a:t>Module 2: Created to love others </a:t>
            </a:r>
          </a:p>
        </p:txBody>
      </p:sp>
      <p:sp>
        <p:nvSpPr>
          <p:cNvPr id="3" name="Content Placeholder 2">
            <a:extLst>
              <a:ext uri="{FF2B5EF4-FFF2-40B4-BE49-F238E27FC236}">
                <a16:creationId xmlns:a16="http://schemas.microsoft.com/office/drawing/2014/main" id="{37A35D57-12D4-7BBB-35E0-0A54183CC7D1}"/>
              </a:ext>
            </a:extLst>
          </p:cNvPr>
          <p:cNvSpPr>
            <a:spLocks noGrp="1"/>
          </p:cNvSpPr>
          <p:nvPr>
            <p:ph idx="1"/>
          </p:nvPr>
        </p:nvSpPr>
        <p:spPr>
          <a:xfrm>
            <a:off x="384313" y="1510748"/>
            <a:ext cx="10969487" cy="4666215"/>
          </a:xfrm>
        </p:spPr>
        <p:txBody>
          <a:bodyPr>
            <a:normAutofit fontScale="85000" lnSpcReduction="20000"/>
          </a:bodyPr>
          <a:lstStyle/>
          <a:p>
            <a:pPr marL="0" indent="0">
              <a:buNone/>
            </a:pPr>
            <a:endParaRPr lang="en-GB" b="1" u="sng" dirty="0">
              <a:solidFill>
                <a:srgbClr val="7030A0"/>
              </a:solidFill>
            </a:endParaRPr>
          </a:p>
          <a:p>
            <a:pPr marL="0" indent="0">
              <a:buNone/>
            </a:pPr>
            <a:r>
              <a:rPr lang="en-GB" b="1" u="sng" dirty="0"/>
              <a:t>Personal Relationships </a:t>
            </a:r>
          </a:p>
          <a:p>
            <a:pPr marL="0" indent="0">
              <a:buNone/>
            </a:pPr>
            <a:r>
              <a:rPr lang="en-GB" b="1" u="sng" dirty="0">
                <a:solidFill>
                  <a:srgbClr val="7030A0"/>
                </a:solidFill>
              </a:rPr>
              <a:t>Session 1: Under Pressure </a:t>
            </a:r>
          </a:p>
          <a:p>
            <a:r>
              <a:rPr lang="en-GB" b="0" i="0" dirty="0" smtClean="0">
                <a:effectLst/>
              </a:rPr>
              <a:t>Pressure </a:t>
            </a:r>
            <a:r>
              <a:rPr lang="en-GB" b="0" i="0" dirty="0">
                <a:effectLst/>
              </a:rPr>
              <a:t>comes in different forms, and what those different forms are;</a:t>
            </a:r>
          </a:p>
          <a:p>
            <a:pPr algn="l">
              <a:buFont typeface="Arial" panose="020B0604020202090204" pitchFamily="34" charset="0"/>
              <a:buChar char="•"/>
            </a:pPr>
            <a:r>
              <a:rPr lang="en-GB" b="0" i="0" dirty="0">
                <a:effectLst/>
              </a:rPr>
              <a:t>There are strategies that they can adopt to resist pressure.</a:t>
            </a:r>
            <a:endParaRPr lang="en-GB" dirty="0"/>
          </a:p>
          <a:p>
            <a:pPr marL="0" indent="0">
              <a:buNone/>
            </a:pPr>
            <a:r>
              <a:rPr lang="en-GB" b="1" u="sng" dirty="0">
                <a:solidFill>
                  <a:srgbClr val="7030A0"/>
                </a:solidFill>
              </a:rPr>
              <a:t>Session 2: Do You Want a Piece of Cake? </a:t>
            </a:r>
          </a:p>
          <a:p>
            <a:r>
              <a:rPr lang="en-GB" b="0" i="0" dirty="0" smtClean="0">
                <a:effectLst/>
              </a:rPr>
              <a:t>Understand </a:t>
            </a:r>
            <a:r>
              <a:rPr lang="en-GB" b="0" i="0" dirty="0">
                <a:effectLst/>
              </a:rPr>
              <a:t>what consent and bodily autonomy means;</a:t>
            </a:r>
          </a:p>
          <a:p>
            <a:pPr algn="l">
              <a:buFont typeface="Arial" panose="020B0604020202090204" pitchFamily="34" charset="0"/>
              <a:buChar char="•"/>
            </a:pPr>
            <a:r>
              <a:rPr lang="en-GB" b="0" i="0" dirty="0">
                <a:effectLst/>
              </a:rPr>
              <a:t>Discuss and reflect on different scenarios in which it is right to say ‘no’.</a:t>
            </a:r>
            <a:endParaRPr lang="en-GB" dirty="0"/>
          </a:p>
          <a:p>
            <a:pPr marL="0" indent="0">
              <a:buNone/>
            </a:pPr>
            <a:r>
              <a:rPr lang="en-GB" b="1" u="sng" dirty="0">
                <a:solidFill>
                  <a:srgbClr val="7030A0"/>
                </a:solidFill>
              </a:rPr>
              <a:t>Session 3: Self-Talk </a:t>
            </a:r>
          </a:p>
          <a:p>
            <a:pPr algn="l">
              <a:buFont typeface="Arial" panose="020B0604020202090204" pitchFamily="34" charset="0"/>
              <a:buChar char="•"/>
            </a:pPr>
            <a:r>
              <a:rPr lang="en-GB" b="0" i="0" dirty="0">
                <a:effectLst/>
              </a:rPr>
              <a:t>Learn about how thoughts and feelings impact on actions, and develop strategies that will positively impact their actions;</a:t>
            </a:r>
          </a:p>
          <a:p>
            <a:pPr algn="l">
              <a:buFont typeface="Arial" panose="020B0604020202090204" pitchFamily="34" charset="0"/>
              <a:buChar char="•"/>
            </a:pPr>
            <a:r>
              <a:rPr lang="en-GB" b="0" i="0" dirty="0">
                <a:effectLst/>
              </a:rPr>
              <a:t>Apply this approach to personal friendships and relationships.</a:t>
            </a:r>
          </a:p>
        </p:txBody>
      </p:sp>
    </p:spTree>
    <p:extLst>
      <p:ext uri="{BB962C8B-B14F-4D97-AF65-F5344CB8AC3E}">
        <p14:creationId xmlns:p14="http://schemas.microsoft.com/office/powerpoint/2010/main" val="25823052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09AC0-AE46-2465-BA8F-C3995B0315DF}"/>
              </a:ext>
            </a:extLst>
          </p:cNvPr>
          <p:cNvSpPr>
            <a:spLocks noGrp="1"/>
          </p:cNvSpPr>
          <p:nvPr>
            <p:ph type="title"/>
          </p:nvPr>
        </p:nvSpPr>
        <p:spPr>
          <a:xfrm>
            <a:off x="838200" y="365126"/>
            <a:ext cx="9034670" cy="315912"/>
          </a:xfrm>
        </p:spPr>
        <p:txBody>
          <a:bodyPr>
            <a:normAutofit fontScale="90000"/>
          </a:bodyPr>
          <a:lstStyle/>
          <a:p>
            <a:pPr algn="ctr"/>
            <a:r>
              <a:rPr lang="en-GB" b="1" dirty="0"/>
              <a:t> </a:t>
            </a:r>
            <a:r>
              <a:rPr lang="en-GB" b="1" dirty="0" smtClean="0"/>
              <a:t>        </a:t>
            </a:r>
            <a:r>
              <a:rPr lang="en-GB" b="1" u="sng" dirty="0" smtClean="0"/>
              <a:t>Keeping </a:t>
            </a:r>
            <a:r>
              <a:rPr lang="en-GB" b="1" u="sng" dirty="0"/>
              <a:t>Safe </a:t>
            </a:r>
            <a:r>
              <a:rPr lang="en-GB" b="1" u="sng" dirty="0">
                <a:solidFill>
                  <a:srgbClr val="7030A0"/>
                </a:solidFill>
              </a:rPr>
              <a:t/>
            </a:r>
            <a:br>
              <a:rPr lang="en-GB" b="1" u="sng" dirty="0">
                <a:solidFill>
                  <a:srgbClr val="7030A0"/>
                </a:solidFill>
              </a:rPr>
            </a:br>
            <a:endParaRPr lang="en-GB" dirty="0"/>
          </a:p>
        </p:txBody>
      </p:sp>
      <p:sp>
        <p:nvSpPr>
          <p:cNvPr id="3" name="Content Placeholder 2">
            <a:extLst>
              <a:ext uri="{FF2B5EF4-FFF2-40B4-BE49-F238E27FC236}">
                <a16:creationId xmlns:a16="http://schemas.microsoft.com/office/drawing/2014/main" id="{DA79FB63-85DE-9F01-F2E8-E608A0C1FA7F}"/>
              </a:ext>
            </a:extLst>
          </p:cNvPr>
          <p:cNvSpPr>
            <a:spLocks noGrp="1"/>
          </p:cNvSpPr>
          <p:nvPr>
            <p:ph idx="1"/>
          </p:nvPr>
        </p:nvSpPr>
        <p:spPr>
          <a:xfrm>
            <a:off x="132523" y="490330"/>
            <a:ext cx="11940208" cy="6367670"/>
          </a:xfrm>
        </p:spPr>
        <p:txBody>
          <a:bodyPr>
            <a:noAutofit/>
          </a:bodyPr>
          <a:lstStyle/>
          <a:p>
            <a:pPr marL="0" indent="0">
              <a:buNone/>
            </a:pPr>
            <a:r>
              <a:rPr lang="en-GB" sz="1800" b="1" u="sng" dirty="0">
                <a:solidFill>
                  <a:srgbClr val="7030A0"/>
                </a:solidFill>
              </a:rPr>
              <a:t>Session 4: Sharing Isn’t Always Caring </a:t>
            </a:r>
          </a:p>
          <a:p>
            <a:r>
              <a:rPr lang="en-GB" sz="1800" b="0" i="0" dirty="0" smtClean="0">
                <a:effectLst/>
                <a:latin typeface="Arial" panose="020B0604020202090204" pitchFamily="34" charset="0"/>
              </a:rPr>
              <a:t>This </a:t>
            </a:r>
            <a:r>
              <a:rPr lang="en-GB" sz="1800" b="0" i="0" dirty="0">
                <a:effectLst/>
                <a:latin typeface="Arial" panose="020B0604020202090204" pitchFamily="34" charset="0"/>
              </a:rPr>
              <a:t>session focuses children making safe and sensible decisions about what content to share or not share, including photos, passwords and other personal information. Children will discuss how this can be damaging and dangerous, and will rules to remember to keep themselves safe.</a:t>
            </a:r>
            <a:r>
              <a:rPr lang="en-GB" sz="1800" dirty="0"/>
              <a:t> </a:t>
            </a:r>
          </a:p>
          <a:p>
            <a:pPr marL="0" indent="0">
              <a:buNone/>
            </a:pPr>
            <a:r>
              <a:rPr lang="en-GB" sz="1800" b="1" u="sng" dirty="0">
                <a:solidFill>
                  <a:srgbClr val="7030A0"/>
                </a:solidFill>
              </a:rPr>
              <a:t>Session 5: Cyberbullying </a:t>
            </a:r>
            <a:endParaRPr lang="en-GB" sz="1800" b="1" u="sng" dirty="0" smtClean="0">
              <a:solidFill>
                <a:srgbClr val="7030A0"/>
              </a:solidFill>
            </a:endParaRPr>
          </a:p>
          <a:p>
            <a:r>
              <a:rPr lang="en-GB" sz="1800" b="0" i="0" dirty="0" smtClean="0">
                <a:effectLst/>
                <a:latin typeface="arial" panose="020B0604020202090204" pitchFamily="34" charset="0"/>
              </a:rPr>
              <a:t>What </a:t>
            </a:r>
            <a:r>
              <a:rPr lang="en-GB" sz="1800" b="0" i="0" dirty="0">
                <a:effectLst/>
                <a:latin typeface="arial" panose="020B0604020202090204" pitchFamily="34" charset="0"/>
              </a:rPr>
              <a:t>the term cyberbullying means and examples of it;</a:t>
            </a:r>
          </a:p>
          <a:p>
            <a:pPr algn="l">
              <a:buFont typeface="Arial" panose="020B0604020202090204" pitchFamily="34" charset="0"/>
              <a:buChar char="•"/>
            </a:pPr>
            <a:r>
              <a:rPr lang="en-GB" sz="1800" b="0" i="0" dirty="0">
                <a:effectLst/>
                <a:latin typeface="arial" panose="020B0604020202090204" pitchFamily="34" charset="0"/>
              </a:rPr>
              <a:t>What cyberbullying feels like for the victim and how to get help if they experience cyberbullying. </a:t>
            </a:r>
          </a:p>
          <a:p>
            <a:pPr marL="0" indent="0">
              <a:buNone/>
            </a:pPr>
            <a:r>
              <a:rPr lang="en-GB" sz="1800" b="1" u="sng" dirty="0">
                <a:solidFill>
                  <a:srgbClr val="7030A0"/>
                </a:solidFill>
              </a:rPr>
              <a:t>Session 6: Types of Abuse </a:t>
            </a:r>
            <a:endParaRPr lang="en-GB" sz="1800" b="1" u="sng" dirty="0" smtClean="0">
              <a:solidFill>
                <a:srgbClr val="7030A0"/>
              </a:solidFill>
            </a:endParaRPr>
          </a:p>
          <a:p>
            <a:r>
              <a:rPr lang="en-GB" sz="1800" b="0" i="0" dirty="0" smtClean="0">
                <a:effectLst/>
                <a:latin typeface="arial" panose="020B0604020202090204" pitchFamily="34" charset="0"/>
              </a:rPr>
              <a:t>To </a:t>
            </a:r>
            <a:r>
              <a:rPr lang="en-GB" sz="1800" b="0" i="0" dirty="0">
                <a:effectLst/>
                <a:latin typeface="arial" panose="020B0604020202090204" pitchFamily="34" charset="0"/>
              </a:rPr>
              <a:t>judge well what kind of physical contact is acceptable or unacceptable and how to respond.</a:t>
            </a:r>
          </a:p>
          <a:p>
            <a:pPr algn="l">
              <a:buFont typeface="Arial" panose="020B0604020202090204" pitchFamily="34" charset="0"/>
              <a:buChar char="•"/>
            </a:pPr>
            <a:r>
              <a:rPr lang="en-GB" sz="1800" b="0" i="0" dirty="0">
                <a:effectLst/>
                <a:latin typeface="arial" panose="020B0604020202090204" pitchFamily="34" charset="0"/>
              </a:rPr>
              <a:t>That there are different people we can trust for help, especially those closest to us who care for us, including parents, teachers and priests.</a:t>
            </a:r>
            <a:endParaRPr lang="en-GB" sz="1800" dirty="0"/>
          </a:p>
          <a:p>
            <a:pPr marL="0" indent="0">
              <a:buNone/>
            </a:pPr>
            <a:r>
              <a:rPr lang="en-GB" sz="1800" b="1" u="sng" dirty="0">
                <a:solidFill>
                  <a:srgbClr val="7030A0"/>
                </a:solidFill>
              </a:rPr>
              <a:t>Session 7: Impacted Lifestyles </a:t>
            </a:r>
          </a:p>
          <a:p>
            <a:pPr marL="0" indent="0">
              <a:buNone/>
            </a:pPr>
            <a:r>
              <a:rPr lang="en-GB" sz="1800" b="0" i="0" dirty="0" smtClean="0">
                <a:effectLst/>
                <a:latin typeface="arial" panose="020B0604020202090204" pitchFamily="34" charset="0"/>
              </a:rPr>
              <a:t>• </a:t>
            </a:r>
            <a:r>
              <a:rPr lang="en-GB" sz="1800" b="0" i="0" dirty="0">
                <a:effectLst/>
                <a:latin typeface="arial" panose="020B0604020202090204" pitchFamily="34" charset="0"/>
              </a:rPr>
              <a:t>Understand the effect that a range of substances including drugs, tobacco and alcohol can have on the body.</a:t>
            </a:r>
            <a:r>
              <a:rPr lang="en-GB" sz="1800" dirty="0"/>
              <a:t/>
            </a:r>
            <a:br>
              <a:rPr lang="en-GB" sz="1800" dirty="0"/>
            </a:br>
            <a:r>
              <a:rPr lang="en-GB" sz="1800" b="0" i="0" dirty="0">
                <a:effectLst/>
                <a:latin typeface="arial" panose="020B0604020202090204" pitchFamily="34" charset="0"/>
              </a:rPr>
              <a:t>• Learn how to make good choices about substances that will have a positive impact on their health.</a:t>
            </a:r>
            <a:r>
              <a:rPr lang="en-GB" sz="1800" dirty="0"/>
              <a:t/>
            </a:r>
            <a:br>
              <a:rPr lang="en-GB" sz="1800" dirty="0"/>
            </a:br>
            <a:r>
              <a:rPr lang="en-GB" sz="1800" b="0" i="0" dirty="0">
                <a:effectLst/>
                <a:latin typeface="arial" panose="020B0604020202090204" pitchFamily="34" charset="0"/>
              </a:rPr>
              <a:t>• Know that our bodies are created by God, so we should take care of them and be careful about what we consume.</a:t>
            </a:r>
            <a:endParaRPr lang="en-GB" sz="1800" dirty="0"/>
          </a:p>
          <a:p>
            <a:pPr marL="0" indent="0">
              <a:buNone/>
            </a:pPr>
            <a:r>
              <a:rPr lang="en-GB" sz="1800" b="1" u="sng" dirty="0">
                <a:solidFill>
                  <a:srgbClr val="7030A0"/>
                </a:solidFill>
              </a:rPr>
              <a:t>Session 8: Making Good Choices </a:t>
            </a:r>
          </a:p>
          <a:p>
            <a:pPr marL="0" indent="0">
              <a:buNone/>
            </a:pPr>
            <a:r>
              <a:rPr lang="en-GB" sz="1800" b="0" i="0" dirty="0" smtClean="0">
                <a:effectLst/>
                <a:latin typeface="arial" panose="020B0604020202090204" pitchFamily="34" charset="0"/>
              </a:rPr>
              <a:t>• </a:t>
            </a:r>
            <a:r>
              <a:rPr lang="en-GB" sz="1800" b="0" i="0" dirty="0">
                <a:effectLst/>
                <a:latin typeface="arial" panose="020B0604020202090204" pitchFamily="34" charset="0"/>
              </a:rPr>
              <a:t>Recognise how they may come under pressure when it comes to drugs, alcohol and tobacco</a:t>
            </a:r>
            <a:r>
              <a:rPr lang="en-GB" sz="1800" dirty="0"/>
              <a:t/>
            </a:r>
            <a:br>
              <a:rPr lang="en-GB" sz="1800" dirty="0"/>
            </a:br>
            <a:r>
              <a:rPr lang="en-GB" sz="1800" b="0" i="0" dirty="0">
                <a:effectLst/>
                <a:latin typeface="arial" panose="020B0604020202090204" pitchFamily="34" charset="0"/>
              </a:rPr>
              <a:t>• Learn that they are entitled to say “no” for all sorts of reasons, but not least in order to protect their God-given bodies</a:t>
            </a:r>
            <a:endParaRPr lang="en-GB" sz="1800" dirty="0"/>
          </a:p>
        </p:txBody>
      </p:sp>
    </p:spTree>
    <p:extLst>
      <p:ext uri="{BB962C8B-B14F-4D97-AF65-F5344CB8AC3E}">
        <p14:creationId xmlns:p14="http://schemas.microsoft.com/office/powerpoint/2010/main" val="2007804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F63A12-BC13-8637-ABB9-F666409289AE}"/>
              </a:ext>
            </a:extLst>
          </p:cNvPr>
          <p:cNvSpPr>
            <a:spLocks noGrp="1"/>
          </p:cNvSpPr>
          <p:nvPr>
            <p:ph type="title"/>
          </p:nvPr>
        </p:nvSpPr>
        <p:spPr/>
        <p:txBody>
          <a:bodyPr>
            <a:normAutofit/>
          </a:bodyPr>
          <a:lstStyle/>
          <a:p>
            <a:pPr algn="ctr"/>
            <a:r>
              <a:rPr lang="en-GB" sz="4000" b="1" u="sng" dirty="0"/>
              <a:t>Module 3: Created to live in </a:t>
            </a:r>
            <a:r>
              <a:rPr lang="en-GB" sz="4000" b="1" u="sng" dirty="0" smtClean="0"/>
              <a:t>community</a:t>
            </a:r>
            <a:endParaRPr lang="en-GB" sz="4000" b="1" u="sng" dirty="0"/>
          </a:p>
        </p:txBody>
      </p:sp>
      <p:sp>
        <p:nvSpPr>
          <p:cNvPr id="3" name="Content Placeholder 2">
            <a:extLst>
              <a:ext uri="{FF2B5EF4-FFF2-40B4-BE49-F238E27FC236}">
                <a16:creationId xmlns:a16="http://schemas.microsoft.com/office/drawing/2014/main" id="{71B85E5A-B7D9-6C28-8C66-B51907E43362}"/>
              </a:ext>
            </a:extLst>
          </p:cNvPr>
          <p:cNvSpPr>
            <a:spLocks noGrp="1"/>
          </p:cNvSpPr>
          <p:nvPr>
            <p:ph idx="1"/>
          </p:nvPr>
        </p:nvSpPr>
        <p:spPr>
          <a:xfrm>
            <a:off x="159026" y="1825625"/>
            <a:ext cx="12032974" cy="4787210"/>
          </a:xfrm>
        </p:spPr>
        <p:txBody>
          <a:bodyPr>
            <a:normAutofit fontScale="77500" lnSpcReduction="20000"/>
          </a:bodyPr>
          <a:lstStyle/>
          <a:p>
            <a:pPr marL="0" indent="0">
              <a:buNone/>
            </a:pPr>
            <a:r>
              <a:rPr lang="en-GB" sz="2900" b="1" u="sng" dirty="0"/>
              <a:t>Religious understanding </a:t>
            </a:r>
            <a:endParaRPr lang="en-GB" sz="2900" b="1" u="sng" dirty="0" smtClean="0"/>
          </a:p>
          <a:p>
            <a:pPr marL="0" indent="0">
              <a:buNone/>
            </a:pPr>
            <a:endParaRPr lang="en-GB" sz="2900" b="1" u="sng" dirty="0"/>
          </a:p>
          <a:p>
            <a:pPr marL="0" indent="0">
              <a:buNone/>
            </a:pPr>
            <a:r>
              <a:rPr lang="en-GB" sz="2900" b="1" u="sng" dirty="0">
                <a:solidFill>
                  <a:srgbClr val="7030A0"/>
                </a:solidFill>
              </a:rPr>
              <a:t>Session 1: The Trinity</a:t>
            </a:r>
          </a:p>
          <a:p>
            <a:pPr marL="0" indent="0">
              <a:buNone/>
            </a:pPr>
            <a:r>
              <a:rPr lang="en-GB" sz="2900" b="0" i="0" dirty="0">
                <a:effectLst/>
              </a:rPr>
              <a:t>To know that God the Father, God the Son and God the Holy Spirit make up the three persons of the Trinity.</a:t>
            </a:r>
            <a:r>
              <a:rPr lang="en-GB" sz="2900" dirty="0"/>
              <a:t/>
            </a:r>
            <a:br>
              <a:rPr lang="en-GB" sz="2900" dirty="0"/>
            </a:br>
            <a:r>
              <a:rPr lang="en-GB" sz="2900" dirty="0"/>
              <a:t>T</a:t>
            </a:r>
            <a:r>
              <a:rPr lang="en-GB" sz="2900" b="0" i="0" dirty="0">
                <a:effectLst/>
              </a:rPr>
              <a:t>o know that the Holy Spirit works through us to bring God’s love and goodness to others.</a:t>
            </a:r>
            <a:endParaRPr lang="en-GB" sz="2900" dirty="0"/>
          </a:p>
          <a:p>
            <a:pPr marL="0" indent="0">
              <a:buNone/>
            </a:pPr>
            <a:r>
              <a:rPr lang="en-GB" sz="2900" b="1" u="sng" dirty="0">
                <a:solidFill>
                  <a:srgbClr val="7030A0"/>
                </a:solidFill>
              </a:rPr>
              <a:t>Session 2: Catholic </a:t>
            </a:r>
            <a:r>
              <a:rPr lang="en-GB" sz="2900" b="1" u="sng" dirty="0" smtClean="0">
                <a:solidFill>
                  <a:srgbClr val="7030A0"/>
                </a:solidFill>
              </a:rPr>
              <a:t>Social Teaching (CST)</a:t>
            </a:r>
            <a:endParaRPr lang="en-GB" sz="2900" b="1" u="sng" dirty="0">
              <a:solidFill>
                <a:srgbClr val="7030A0"/>
              </a:solidFill>
            </a:endParaRPr>
          </a:p>
          <a:p>
            <a:pPr marL="0" indent="0">
              <a:buNone/>
            </a:pPr>
            <a:r>
              <a:rPr lang="en-GB" sz="2900" b="0" i="0" dirty="0">
                <a:effectLst/>
              </a:rPr>
              <a:t>They will learn the principles of CST, how we can apply these to daily life and how ‘loving our neighbour’ might mean acting in ways that affect global organisations as well as individuals.</a:t>
            </a:r>
            <a:endParaRPr lang="en-GB" sz="2900" dirty="0"/>
          </a:p>
          <a:p>
            <a:pPr marL="0" indent="0">
              <a:buNone/>
            </a:pPr>
            <a:endParaRPr lang="en-GB" sz="2900" dirty="0"/>
          </a:p>
          <a:p>
            <a:pPr marL="0" indent="0">
              <a:buNone/>
            </a:pPr>
            <a:r>
              <a:rPr lang="en-GB" sz="2900" b="1" u="sng" dirty="0"/>
              <a:t>Living in the wider world</a:t>
            </a:r>
          </a:p>
          <a:p>
            <a:pPr marL="0" indent="0">
              <a:buNone/>
            </a:pPr>
            <a:r>
              <a:rPr lang="en-GB" sz="2900" b="1" u="sng" dirty="0">
                <a:solidFill>
                  <a:srgbClr val="7030A0"/>
                </a:solidFill>
              </a:rPr>
              <a:t>Session 3: Reaching out </a:t>
            </a:r>
          </a:p>
          <a:p>
            <a:pPr algn="l">
              <a:buFont typeface="Arial" panose="020B0604020202090204" pitchFamily="34" charset="0"/>
              <a:buChar char="•"/>
            </a:pPr>
            <a:r>
              <a:rPr lang="en-GB" sz="2900" b="0" i="0" dirty="0">
                <a:effectLst/>
              </a:rPr>
              <a:t>Learn to apply the principles of Catholic Social Teaching to current issues.</a:t>
            </a:r>
          </a:p>
          <a:p>
            <a:pPr algn="l">
              <a:buFont typeface="Arial" panose="020B0604020202090204" pitchFamily="34" charset="0"/>
              <a:buChar char="•"/>
            </a:pPr>
            <a:r>
              <a:rPr lang="en-GB" sz="2900" b="0" i="0" dirty="0">
                <a:effectLst/>
              </a:rPr>
              <a:t>Find ways in which they can spread God’s love in their community.</a:t>
            </a:r>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36552836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A1A93BE-4267-354A-B171-9ADA13BCD67D}"/>
              </a:ext>
            </a:extLst>
          </p:cNvPr>
          <p:cNvPicPr>
            <a:picLocks noChangeAspect="1"/>
          </p:cNvPicPr>
          <p:nvPr/>
        </p:nvPicPr>
        <p:blipFill>
          <a:blip r:embed="rId2"/>
          <a:stretch>
            <a:fillRect/>
          </a:stretch>
        </p:blipFill>
        <p:spPr>
          <a:xfrm>
            <a:off x="0" y="7188"/>
            <a:ext cx="12192000" cy="6843623"/>
          </a:xfrm>
          <a:prstGeom prst="rect">
            <a:avLst/>
          </a:prstGeom>
        </p:spPr>
      </p:pic>
    </p:spTree>
    <p:extLst>
      <p:ext uri="{BB962C8B-B14F-4D97-AF65-F5344CB8AC3E}">
        <p14:creationId xmlns:p14="http://schemas.microsoft.com/office/powerpoint/2010/main" val="17411300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338</TotalTime>
  <Words>1623</Words>
  <Application>Microsoft Office PowerPoint</Application>
  <PresentationFormat>Widescreen</PresentationFormat>
  <Paragraphs>138</Paragraphs>
  <Slides>27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27</vt:i4>
      </vt:variant>
    </vt:vector>
  </HeadingPairs>
  <TitlesOfParts>
    <vt:vector size="32" baseType="lpstr">
      <vt:lpstr>Arial</vt:lpstr>
      <vt:lpstr>Arial</vt:lpstr>
      <vt:lpstr>Calibri</vt:lpstr>
      <vt:lpstr>Calibri Light</vt:lpstr>
      <vt:lpstr>Office Theme</vt:lpstr>
      <vt:lpstr>PowerPoint Presentation</vt:lpstr>
      <vt:lpstr>Context</vt:lpstr>
      <vt:lpstr>What is required</vt:lpstr>
      <vt:lpstr>What we will do</vt:lpstr>
      <vt:lpstr>Faith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Module 1: Created and loved by God </vt:lpstr>
      <vt:lpstr>PowerPoint Presentation</vt:lpstr>
      <vt:lpstr>Emotional well-being  </vt:lpstr>
      <vt:lpstr>Life cycles  </vt:lpstr>
      <vt:lpstr>PowerPoint Presentation</vt:lpstr>
      <vt:lpstr>Module 2: Created to love others</vt:lpstr>
      <vt:lpstr>Module 2: Created to love others </vt:lpstr>
      <vt:lpstr>         Keeping Safe  </vt:lpstr>
      <vt:lpstr>Module 3: Created to live in community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Kathy Kielty</dc:creator>
  <cp:lastModifiedBy>Paul O'Rourke</cp:lastModifiedBy>
  <cp:revision>24</cp:revision>
  <dcterms:created xsi:type="dcterms:W3CDTF">2019-04-26T16:52:34Z</dcterms:created>
  <dcterms:modified xsi:type="dcterms:W3CDTF">2022-06-14T13:54:06Z</dcterms:modified>
</cp:coreProperties>
</file>