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5" r:id="rId1"/>
  </p:sldMasterIdLst>
  <p:notesMasterIdLst>
    <p:notesMasterId r:id="rId27"/>
  </p:notesMasterIdLst>
  <p:sldIdLst>
    <p:sldId id="256" r:id="rId2"/>
    <p:sldId id="257" r:id="rId3"/>
    <p:sldId id="261" r:id="rId4"/>
    <p:sldId id="258" r:id="rId5"/>
    <p:sldId id="260" r:id="rId6"/>
    <p:sldId id="262" r:id="rId7"/>
    <p:sldId id="274" r:id="rId8"/>
    <p:sldId id="275" r:id="rId9"/>
    <p:sldId id="263" r:id="rId10"/>
    <p:sldId id="264" r:id="rId11"/>
    <p:sldId id="265" r:id="rId12"/>
    <p:sldId id="266" r:id="rId13"/>
    <p:sldId id="267" r:id="rId14"/>
    <p:sldId id="276" r:id="rId15"/>
    <p:sldId id="278" r:id="rId16"/>
    <p:sldId id="279" r:id="rId17"/>
    <p:sldId id="268" r:id="rId18"/>
    <p:sldId id="269" r:id="rId19"/>
    <p:sldId id="277" r:id="rId20"/>
    <p:sldId id="280" r:id="rId21"/>
    <p:sldId id="270" r:id="rId22"/>
    <p:sldId id="281" r:id="rId23"/>
    <p:sldId id="271" r:id="rId24"/>
    <p:sldId id="272" r:id="rId25"/>
    <p:sldId id="273" r:id="rId26"/>
  </p:sldIdLst>
  <p:sldSz cx="9144000" cy="6858000" type="screen4x3"/>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431" autoAdjust="0"/>
  </p:normalViewPr>
  <p:slideViewPr>
    <p:cSldViewPr snapToGrid="0">
      <p:cViewPr varScale="1">
        <p:scale>
          <a:sx n="105" d="100"/>
          <a:sy n="105" d="100"/>
        </p:scale>
        <p:origin x="1794" y="1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1: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2: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5" name="Google Shape;225;p2: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28ba1d55fa7_0_7: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9" name="Google Shape;259;g28ba1d55fa7_0_7: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g28ba1d55fa7_0_7:notes"/>
          <p:cNvSpPr txBox="1">
            <a:spLocks noGrp="1"/>
          </p:cNvSpPr>
          <p:nvPr>
            <p:ph type="sldNum" idx="12"/>
          </p:nvPr>
        </p:nvSpPr>
        <p:spPr>
          <a:xfrm>
            <a:off x="3850443" y="9428584"/>
            <a:ext cx="2945700" cy="4980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3: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3: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2" name="Google Shape;232;p3: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4: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2" name="Google Shape;252;p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2566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802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6: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p6: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72" name="Google Shape;272;p6: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28ba1d55fa7_0_20: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g28ba1d55fa7_0_20: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g28ba1d55fa7_0_20:notes"/>
          <p:cNvSpPr txBox="1">
            <a:spLocks noGrp="1"/>
          </p:cNvSpPr>
          <p:nvPr>
            <p:ph type="sldNum" idx="12"/>
          </p:nvPr>
        </p:nvSpPr>
        <p:spPr>
          <a:xfrm>
            <a:off x="3850443" y="9428584"/>
            <a:ext cx="2945700" cy="4980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28ba1d55fa7_0_2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3" name="Google Shape;283;g28ba1d55fa7_0_25: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g28ba1d55fa7_0_25:notes"/>
          <p:cNvSpPr txBox="1">
            <a:spLocks noGrp="1"/>
          </p:cNvSpPr>
          <p:nvPr>
            <p:ph type="sldNum" idx="12"/>
          </p:nvPr>
        </p:nvSpPr>
        <p:spPr>
          <a:xfrm>
            <a:off x="3850443" y="9428584"/>
            <a:ext cx="2945700" cy="4980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28ba1d55fa7_0_43:notes"/>
          <p:cNvSpPr>
            <a:spLocks noGrp="1" noRot="1" noChangeAspect="1"/>
          </p:cNvSpPr>
          <p:nvPr>
            <p:ph type="sldImg" idx="2"/>
          </p:nvPr>
        </p:nvSpPr>
        <p:spPr>
          <a:xfrm>
            <a:off x="1166813" y="1241425"/>
            <a:ext cx="4464000" cy="3349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g28ba1d55fa7_0_43: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g28ba1d55fa7_0_43:notes"/>
          <p:cNvSpPr txBox="1">
            <a:spLocks noGrp="1"/>
          </p:cNvSpPr>
          <p:nvPr>
            <p:ph type="sldNum" idx="12"/>
          </p:nvPr>
        </p:nvSpPr>
        <p:spPr>
          <a:xfrm>
            <a:off x="3850443" y="9428584"/>
            <a:ext cx="2945700" cy="4980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28ba1d55fa7_0_53: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5" name="Google Shape;295;g28ba1d55fa7_0_53: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6" name="Google Shape;296;g28ba1d55fa7_0_53:notes"/>
          <p:cNvSpPr txBox="1">
            <a:spLocks noGrp="1"/>
          </p:cNvSpPr>
          <p:nvPr>
            <p:ph type="sldNum" idx="12"/>
          </p:nvPr>
        </p:nvSpPr>
        <p:spPr>
          <a:xfrm>
            <a:off x="3850443" y="9428584"/>
            <a:ext cx="2945700" cy="4980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302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7170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93361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8: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1" name="Google Shape;301;p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8: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1e93cf8612c_0_19: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2" name="Google Shape;312;g1e93cf8612c_0_19: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3" name="Google Shape;313;g1e93cf8612c_0_19:notes"/>
          <p:cNvSpPr txBox="1">
            <a:spLocks noGrp="1"/>
          </p:cNvSpPr>
          <p:nvPr>
            <p:ph type="sldNum" idx="12"/>
          </p:nvPr>
        </p:nvSpPr>
        <p:spPr>
          <a:xfrm>
            <a:off x="3850443" y="9428584"/>
            <a:ext cx="2945700" cy="4980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1291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5: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70298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9: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p9: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Brittany</a:t>
            </a:r>
            <a:endParaRPr/>
          </a:p>
        </p:txBody>
      </p:sp>
      <p:sp>
        <p:nvSpPr>
          <p:cNvPr id="332" name="Google Shape;332;p9: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9: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p9: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Brittany</a:t>
            </a:r>
            <a:endParaRPr/>
          </a:p>
        </p:txBody>
      </p:sp>
      <p:sp>
        <p:nvSpPr>
          <p:cNvPr id="332" name="Google Shape;332;p9: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extLst>
      <p:ext uri="{BB962C8B-B14F-4D97-AF65-F5344CB8AC3E}">
        <p14:creationId xmlns:p14="http://schemas.microsoft.com/office/powerpoint/2010/main" val="2326675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11: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7" name="Google Shape;337;p1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Charlotte</a:t>
            </a:r>
            <a:endParaRPr/>
          </a:p>
        </p:txBody>
      </p:sp>
      <p:sp>
        <p:nvSpPr>
          <p:cNvPr id="338" name="Google Shape;338;p11: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28ba1d55fa7_0_48:notes"/>
          <p:cNvSpPr txBox="1">
            <a:spLocks noGrp="1"/>
          </p:cNvSpPr>
          <p:nvPr>
            <p:ph type="body" idx="1"/>
          </p:nvPr>
        </p:nvSpPr>
        <p:spPr>
          <a:xfrm>
            <a:off x="679768" y="4777194"/>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3" name="Google Shape;343;g28ba1d55fa7_0_48: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2: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8" name="Google Shape;348;p12:notes"/>
          <p:cNvSpPr>
            <a:spLocks noGrp="1" noRot="1" noChangeAspect="1"/>
          </p:cNvSpPr>
          <p:nvPr>
            <p:ph type="sldImg" idx="2"/>
          </p:nvPr>
        </p:nvSpPr>
        <p:spPr>
          <a:xfrm>
            <a:off x="1166813" y="1241425"/>
            <a:ext cx="446405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
        <p:cNvGrpSpPr/>
        <p:nvPr/>
      </p:nvGrpSpPr>
      <p:grpSpPr>
        <a:xfrm>
          <a:off x="0" y="0"/>
          <a:ext cx="0" cy="0"/>
          <a:chOff x="0" y="0"/>
          <a:chExt cx="0" cy="0"/>
        </a:xfrm>
      </p:grpSpPr>
      <p:pic>
        <p:nvPicPr>
          <p:cNvPr id="17" name="Google Shape;17;p2" descr="HD-ShadowLong.png"/>
          <p:cNvPicPr preferRelativeResize="0"/>
          <p:nvPr/>
        </p:nvPicPr>
        <p:blipFill rotWithShape="1">
          <a:blip r:embed="rId2">
            <a:alphaModFix/>
          </a:blip>
          <a:srcRect/>
          <a:stretch/>
        </p:blipFill>
        <p:spPr>
          <a:xfrm>
            <a:off x="1" y="4242851"/>
            <a:ext cx="6726063" cy="275942"/>
          </a:xfrm>
          <a:prstGeom prst="rect">
            <a:avLst/>
          </a:prstGeom>
          <a:noFill/>
          <a:ln>
            <a:noFill/>
          </a:ln>
        </p:spPr>
      </p:pic>
      <p:pic>
        <p:nvPicPr>
          <p:cNvPr id="18" name="Google Shape;18;p2" descr="HD-ShadowShort.png"/>
          <p:cNvPicPr preferRelativeResize="0"/>
          <p:nvPr/>
        </p:nvPicPr>
        <p:blipFill rotWithShape="1">
          <a:blip r:embed="rId3">
            <a:alphaModFix/>
          </a:blip>
          <a:srcRect/>
          <a:stretch/>
        </p:blipFill>
        <p:spPr>
          <a:xfrm>
            <a:off x="6833787" y="4243845"/>
            <a:ext cx="2307831" cy="276940"/>
          </a:xfrm>
          <a:prstGeom prst="rect">
            <a:avLst/>
          </a:prstGeom>
          <a:noFill/>
          <a:ln>
            <a:noFill/>
          </a:ln>
        </p:spPr>
      </p:pic>
      <p:sp>
        <p:nvSpPr>
          <p:cNvPr id="19" name="Google Shape;19;p2"/>
          <p:cNvSpPr/>
          <p:nvPr/>
        </p:nvSpPr>
        <p:spPr>
          <a:xfrm>
            <a:off x="0" y="2590078"/>
            <a:ext cx="6726064" cy="1660332"/>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6833787" y="2590078"/>
            <a:ext cx="2307832" cy="1660332"/>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txBox="1">
            <a:spLocks noGrp="1"/>
          </p:cNvSpPr>
          <p:nvPr>
            <p:ph type="ctrTitle"/>
          </p:nvPr>
        </p:nvSpPr>
        <p:spPr>
          <a:xfrm>
            <a:off x="510242" y="2733709"/>
            <a:ext cx="6069268" cy="1373070"/>
          </a:xfrm>
          <a:prstGeom prst="rect">
            <a:avLst/>
          </a:prstGeom>
          <a:noFill/>
          <a:ln>
            <a:noFill/>
          </a:ln>
        </p:spPr>
        <p:txBody>
          <a:bodyPr spcFirstLastPara="1" wrap="square" lIns="91425" tIns="45700" rIns="91425" bIns="45700" anchor="b" anchorCtr="0">
            <a:noAutofit/>
          </a:bodyPr>
          <a:lstStyle>
            <a:lvl1pPr lvl="0" algn="r">
              <a:lnSpc>
                <a:spcPct val="90000"/>
              </a:lnSpc>
              <a:spcBef>
                <a:spcPts val="0"/>
              </a:spcBef>
              <a:spcAft>
                <a:spcPts val="0"/>
              </a:spcAft>
              <a:buClr>
                <a:schemeClr val="lt1"/>
              </a:buClr>
              <a:buSzPts val="4800"/>
              <a:buFont typeface="Trebuchet MS"/>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
          <p:cNvSpPr txBox="1">
            <a:spLocks noGrp="1"/>
          </p:cNvSpPr>
          <p:nvPr>
            <p:ph type="subTitle" idx="1"/>
          </p:nvPr>
        </p:nvSpPr>
        <p:spPr>
          <a:xfrm>
            <a:off x="510241" y="4394040"/>
            <a:ext cx="6108101" cy="1117687"/>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lt1"/>
              </a:buClr>
              <a:buSzPts val="2000"/>
              <a:buNone/>
              <a:defRPr sz="20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a:endParaRPr/>
          </a:p>
        </p:txBody>
      </p:sp>
      <p:sp>
        <p:nvSpPr>
          <p:cNvPr id="23" name="Google Shape;23;p2"/>
          <p:cNvSpPr txBox="1">
            <a:spLocks noGrp="1"/>
          </p:cNvSpPr>
          <p:nvPr>
            <p:ph type="dt" idx="10"/>
          </p:nvPr>
        </p:nvSpPr>
        <p:spPr>
          <a:xfrm>
            <a:off x="4555655"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
          <p:cNvSpPr txBox="1">
            <a:spLocks noGrp="1"/>
          </p:cNvSpPr>
          <p:nvPr>
            <p:ph type="ftr" idx="11"/>
          </p:nvPr>
        </p:nvSpPr>
        <p:spPr>
          <a:xfrm>
            <a:off x="533401" y="5936189"/>
            <a:ext cx="4021666"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
          <p:cNvSpPr txBox="1">
            <a:spLocks noGrp="1"/>
          </p:cNvSpPr>
          <p:nvPr>
            <p:ph type="sldNum" idx="12"/>
          </p:nvPr>
        </p:nvSpPr>
        <p:spPr>
          <a:xfrm>
            <a:off x="7010399" y="2750337"/>
            <a:ext cx="1370293" cy="1356442"/>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6"/>
        <p:cNvGrpSpPr/>
        <p:nvPr/>
      </p:nvGrpSpPr>
      <p:grpSpPr>
        <a:xfrm>
          <a:off x="0" y="0"/>
          <a:ext cx="0" cy="0"/>
          <a:chOff x="0" y="0"/>
          <a:chExt cx="0" cy="0"/>
        </a:xfrm>
      </p:grpSpPr>
      <p:grpSp>
        <p:nvGrpSpPr>
          <p:cNvPr id="27" name="Google Shape;27;p3"/>
          <p:cNvGrpSpPr/>
          <p:nvPr/>
        </p:nvGrpSpPr>
        <p:grpSpPr>
          <a:xfrm>
            <a:off x="0" y="609600"/>
            <a:ext cx="9161969" cy="1677035"/>
            <a:chOff x="0" y="2895600"/>
            <a:chExt cx="9161969" cy="1677035"/>
          </a:xfrm>
        </p:grpSpPr>
        <p:pic>
          <p:nvPicPr>
            <p:cNvPr id="28" name="Google Shape;28;p3"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29" name="Google Shape;29;p3"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30" name="Google Shape;30;p3"/>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 name="Google Shape;32;p3"/>
          <p:cNvSpPr txBox="1">
            <a:spLocks noGrp="1"/>
          </p:cNvSpPr>
          <p:nvPr>
            <p:ph type="title"/>
          </p:nvPr>
        </p:nvSpPr>
        <p:spPr>
          <a:xfrm>
            <a:off x="533400" y="753228"/>
            <a:ext cx="6887390" cy="108093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3"/>
          <p:cNvSpPr txBox="1">
            <a:spLocks noGrp="1"/>
          </p:cNvSpPr>
          <p:nvPr>
            <p:ph type="body" idx="1"/>
          </p:nvPr>
        </p:nvSpPr>
        <p:spPr>
          <a:xfrm>
            <a:off x="533400" y="2336873"/>
            <a:ext cx="3357899" cy="359931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34" name="Google Shape;34;p3"/>
          <p:cNvSpPr txBox="1">
            <a:spLocks noGrp="1"/>
          </p:cNvSpPr>
          <p:nvPr>
            <p:ph type="body" idx="2"/>
          </p:nvPr>
        </p:nvSpPr>
        <p:spPr>
          <a:xfrm>
            <a:off x="4061128" y="2336873"/>
            <a:ext cx="3359661" cy="359931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35" name="Google Shape;35;p3"/>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3"/>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3"/>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8"/>
        <p:cNvGrpSpPr/>
        <p:nvPr/>
      </p:nvGrpSpPr>
      <p:grpSpPr>
        <a:xfrm>
          <a:off x="0" y="0"/>
          <a:ext cx="0" cy="0"/>
          <a:chOff x="0" y="0"/>
          <a:chExt cx="0" cy="0"/>
        </a:xfrm>
      </p:grpSpPr>
      <p:grpSp>
        <p:nvGrpSpPr>
          <p:cNvPr id="39" name="Google Shape;39;p4"/>
          <p:cNvGrpSpPr/>
          <p:nvPr/>
        </p:nvGrpSpPr>
        <p:grpSpPr>
          <a:xfrm>
            <a:off x="0" y="609600"/>
            <a:ext cx="9161969" cy="1677035"/>
            <a:chOff x="0" y="2895600"/>
            <a:chExt cx="9161969" cy="1677035"/>
          </a:xfrm>
        </p:grpSpPr>
        <p:pic>
          <p:nvPicPr>
            <p:cNvPr id="40" name="Google Shape;40;p4"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41" name="Google Shape;41;p4"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42" name="Google Shape;42;p4"/>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4"/>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 name="Google Shape;44;p4"/>
          <p:cNvSpPr txBox="1">
            <a:spLocks noGrp="1"/>
          </p:cNvSpPr>
          <p:nvPr>
            <p:ph type="title"/>
          </p:nvPr>
        </p:nvSpPr>
        <p:spPr>
          <a:xfrm>
            <a:off x="531639" y="753228"/>
            <a:ext cx="6896534" cy="108093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4"/>
          <p:cNvSpPr txBox="1">
            <a:spLocks noGrp="1"/>
          </p:cNvSpPr>
          <p:nvPr>
            <p:ph type="body" idx="1"/>
          </p:nvPr>
        </p:nvSpPr>
        <p:spPr>
          <a:xfrm>
            <a:off x="533400" y="2336873"/>
            <a:ext cx="6887389" cy="359931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46" name="Google Shape;46;p4"/>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9"/>
        <p:cNvGrpSpPr/>
        <p:nvPr/>
      </p:nvGrpSpPr>
      <p:grpSpPr>
        <a:xfrm>
          <a:off x="0" y="0"/>
          <a:ext cx="0" cy="0"/>
          <a:chOff x="0" y="0"/>
          <a:chExt cx="0" cy="0"/>
        </a:xfrm>
      </p:grpSpPr>
      <p:pic>
        <p:nvPicPr>
          <p:cNvPr id="50" name="Google Shape;50;p5" descr="HD-ShadowShort.png"/>
          <p:cNvPicPr preferRelativeResize="0"/>
          <p:nvPr/>
        </p:nvPicPr>
        <p:blipFill rotWithShape="1">
          <a:blip r:embed="rId2">
            <a:alphaModFix/>
          </a:blip>
          <a:srcRect r="9870"/>
          <a:stretch/>
        </p:blipFill>
        <p:spPr>
          <a:xfrm>
            <a:off x="7717217" y="1973262"/>
            <a:ext cx="1444752" cy="144270"/>
          </a:xfrm>
          <a:prstGeom prst="rect">
            <a:avLst/>
          </a:prstGeom>
          <a:noFill/>
          <a:ln>
            <a:noFill/>
          </a:ln>
        </p:spPr>
      </p:pic>
      <p:sp>
        <p:nvSpPr>
          <p:cNvPr id="51" name="Google Shape;51;p5"/>
          <p:cNvSpPr/>
          <p:nvPr/>
        </p:nvSpPr>
        <p:spPr>
          <a:xfrm>
            <a:off x="7710769" y="609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5"/>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5"/>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5"/>
        <p:cNvGrpSpPr/>
        <p:nvPr/>
      </p:nvGrpSpPr>
      <p:grpSpPr>
        <a:xfrm>
          <a:off x="0" y="0"/>
          <a:ext cx="0" cy="0"/>
          <a:chOff x="0" y="0"/>
          <a:chExt cx="0" cy="0"/>
        </a:xfrm>
      </p:grpSpPr>
      <p:grpSp>
        <p:nvGrpSpPr>
          <p:cNvPr id="56" name="Google Shape;56;p6"/>
          <p:cNvGrpSpPr/>
          <p:nvPr/>
        </p:nvGrpSpPr>
        <p:grpSpPr>
          <a:xfrm>
            <a:off x="0" y="2728432"/>
            <a:ext cx="9161969" cy="1677035"/>
            <a:chOff x="0" y="2895600"/>
            <a:chExt cx="9161969" cy="1677035"/>
          </a:xfrm>
        </p:grpSpPr>
        <p:pic>
          <p:nvPicPr>
            <p:cNvPr id="57" name="Google Shape;57;p6"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58" name="Google Shape;58;p6"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59" name="Google Shape;59;p6"/>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6"/>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 name="Google Shape;61;p6"/>
          <p:cNvSpPr txBox="1">
            <a:spLocks noGrp="1"/>
          </p:cNvSpPr>
          <p:nvPr>
            <p:ph type="title"/>
          </p:nvPr>
        </p:nvSpPr>
        <p:spPr>
          <a:xfrm>
            <a:off x="531639" y="2869895"/>
            <a:ext cx="6889150" cy="1090788"/>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6"/>
          <p:cNvSpPr txBox="1">
            <a:spLocks noGrp="1"/>
          </p:cNvSpPr>
          <p:nvPr>
            <p:ph type="body" idx="1"/>
          </p:nvPr>
        </p:nvSpPr>
        <p:spPr>
          <a:xfrm>
            <a:off x="531639" y="4232172"/>
            <a:ext cx="6889150" cy="1704017"/>
          </a:xfrm>
          <a:prstGeom prst="rect">
            <a:avLst/>
          </a:prstGeom>
          <a:noFill/>
          <a:ln>
            <a:noFill/>
          </a:ln>
        </p:spPr>
        <p:txBody>
          <a:bodyPr spcFirstLastPara="1" wrap="square" lIns="91425" tIns="45700" rIns="91425" bIns="45700" anchor="t" anchorCtr="0">
            <a:normAutofit/>
          </a:bodyPr>
          <a:lstStyle>
            <a:lvl1pPr marL="457200" lvl="0" indent="-228600" algn="r">
              <a:lnSpc>
                <a:spcPct val="90000"/>
              </a:lnSpc>
              <a:spcBef>
                <a:spcPts val="1000"/>
              </a:spcBef>
              <a:spcAft>
                <a:spcPts val="0"/>
              </a:spcAft>
              <a:buClr>
                <a:schemeClr val="lt1"/>
              </a:buClr>
              <a:buSzPts val="2000"/>
              <a:buNone/>
              <a:defRPr sz="2000">
                <a:solidFill>
                  <a:schemeClr val="lt1"/>
                </a:solidFill>
              </a:defRPr>
            </a:lvl1pPr>
            <a:lvl2pPr marL="914400" lvl="1" indent="-228600" algn="l">
              <a:lnSpc>
                <a:spcPct val="90000"/>
              </a:lnSpc>
              <a:spcBef>
                <a:spcPts val="500"/>
              </a:spcBef>
              <a:spcAft>
                <a:spcPts val="0"/>
              </a:spcAft>
              <a:buClr>
                <a:schemeClr val="lt1"/>
              </a:buClr>
              <a:buSzPts val="2000"/>
              <a:buNone/>
              <a:defRPr sz="2000">
                <a:solidFill>
                  <a:schemeClr val="lt1"/>
                </a:solidFill>
              </a:defRPr>
            </a:lvl2pPr>
            <a:lvl3pPr marL="1371600" lvl="2" indent="-228600" algn="l">
              <a:lnSpc>
                <a:spcPct val="90000"/>
              </a:lnSpc>
              <a:spcBef>
                <a:spcPts val="500"/>
              </a:spcBef>
              <a:spcAft>
                <a:spcPts val="0"/>
              </a:spcAft>
              <a:buClr>
                <a:schemeClr val="lt1"/>
              </a:buClr>
              <a:buSzPts val="1800"/>
              <a:buNone/>
              <a:defRPr sz="1800">
                <a:solidFill>
                  <a:schemeClr val="lt1"/>
                </a:solidFill>
              </a:defRPr>
            </a:lvl3pPr>
            <a:lvl4pPr marL="1828800" lvl="3" indent="-228600" algn="l">
              <a:lnSpc>
                <a:spcPct val="90000"/>
              </a:lnSpc>
              <a:spcBef>
                <a:spcPts val="500"/>
              </a:spcBef>
              <a:spcAft>
                <a:spcPts val="0"/>
              </a:spcAft>
              <a:buClr>
                <a:schemeClr val="lt1"/>
              </a:buClr>
              <a:buSzPts val="1600"/>
              <a:buNone/>
              <a:defRPr sz="1600">
                <a:solidFill>
                  <a:schemeClr val="lt1"/>
                </a:solidFill>
              </a:defRPr>
            </a:lvl4pPr>
            <a:lvl5pPr marL="2286000" lvl="4" indent="-228600" algn="l">
              <a:lnSpc>
                <a:spcPct val="90000"/>
              </a:lnSpc>
              <a:spcBef>
                <a:spcPts val="500"/>
              </a:spcBef>
              <a:spcAft>
                <a:spcPts val="0"/>
              </a:spcAft>
              <a:buClr>
                <a:schemeClr val="lt1"/>
              </a:buClr>
              <a:buSzPts val="1600"/>
              <a:buNone/>
              <a:defRPr sz="1600">
                <a:solidFill>
                  <a:schemeClr val="lt1"/>
                </a:solidFill>
              </a:defRPr>
            </a:lvl5pPr>
            <a:lvl6pPr marL="2743200" lvl="5" indent="-228600" algn="l">
              <a:lnSpc>
                <a:spcPct val="90000"/>
              </a:lnSpc>
              <a:spcBef>
                <a:spcPts val="500"/>
              </a:spcBef>
              <a:spcAft>
                <a:spcPts val="0"/>
              </a:spcAft>
              <a:buClr>
                <a:schemeClr val="lt1"/>
              </a:buClr>
              <a:buSzPts val="1600"/>
              <a:buNone/>
              <a:defRPr sz="1600">
                <a:solidFill>
                  <a:schemeClr val="lt1"/>
                </a:solidFill>
              </a:defRPr>
            </a:lvl6pPr>
            <a:lvl7pPr marL="3200400" lvl="6" indent="-228600" algn="l">
              <a:lnSpc>
                <a:spcPct val="90000"/>
              </a:lnSpc>
              <a:spcBef>
                <a:spcPts val="500"/>
              </a:spcBef>
              <a:spcAft>
                <a:spcPts val="0"/>
              </a:spcAft>
              <a:buClr>
                <a:schemeClr val="lt1"/>
              </a:buClr>
              <a:buSzPts val="1600"/>
              <a:buNone/>
              <a:defRPr sz="1600">
                <a:solidFill>
                  <a:schemeClr val="lt1"/>
                </a:solidFill>
              </a:defRPr>
            </a:lvl7pPr>
            <a:lvl8pPr marL="3657600" lvl="7" indent="-228600" algn="l">
              <a:lnSpc>
                <a:spcPct val="90000"/>
              </a:lnSpc>
              <a:spcBef>
                <a:spcPts val="500"/>
              </a:spcBef>
              <a:spcAft>
                <a:spcPts val="0"/>
              </a:spcAft>
              <a:buClr>
                <a:schemeClr val="lt1"/>
              </a:buClr>
              <a:buSzPts val="1600"/>
              <a:buNone/>
              <a:defRPr sz="1600">
                <a:solidFill>
                  <a:schemeClr val="lt1"/>
                </a:solidFill>
              </a:defRPr>
            </a:lvl8pPr>
            <a:lvl9pPr marL="4114800" lvl="8" indent="-228600" algn="l">
              <a:lnSpc>
                <a:spcPct val="90000"/>
              </a:lnSpc>
              <a:spcBef>
                <a:spcPts val="500"/>
              </a:spcBef>
              <a:spcAft>
                <a:spcPts val="0"/>
              </a:spcAft>
              <a:buClr>
                <a:schemeClr val="lt1"/>
              </a:buClr>
              <a:buSzPts val="1600"/>
              <a:buNone/>
              <a:defRPr sz="1600">
                <a:solidFill>
                  <a:schemeClr val="lt1"/>
                </a:solidFill>
              </a:defRPr>
            </a:lvl9pPr>
          </a:lstStyle>
          <a:p>
            <a:endParaRPr/>
          </a:p>
        </p:txBody>
      </p:sp>
      <p:sp>
        <p:nvSpPr>
          <p:cNvPr id="63" name="Google Shape;63;p6"/>
          <p:cNvSpPr txBox="1">
            <a:spLocks noGrp="1"/>
          </p:cNvSpPr>
          <p:nvPr>
            <p:ph type="dt" idx="10"/>
          </p:nvPr>
        </p:nvSpPr>
        <p:spPr>
          <a:xfrm>
            <a:off x="5365810"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6"/>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
          <p:cNvSpPr txBox="1">
            <a:spLocks noGrp="1"/>
          </p:cNvSpPr>
          <p:nvPr>
            <p:ph type="sldNum" idx="12"/>
          </p:nvPr>
        </p:nvSpPr>
        <p:spPr>
          <a:xfrm>
            <a:off x="7856438" y="2869896"/>
            <a:ext cx="1149836"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6"/>
        <p:cNvGrpSpPr/>
        <p:nvPr/>
      </p:nvGrpSpPr>
      <p:grpSpPr>
        <a:xfrm>
          <a:off x="0" y="0"/>
          <a:ext cx="0" cy="0"/>
          <a:chOff x="0" y="0"/>
          <a:chExt cx="0" cy="0"/>
        </a:xfrm>
      </p:grpSpPr>
      <p:grpSp>
        <p:nvGrpSpPr>
          <p:cNvPr id="67" name="Google Shape;67;p7"/>
          <p:cNvGrpSpPr/>
          <p:nvPr/>
        </p:nvGrpSpPr>
        <p:grpSpPr>
          <a:xfrm>
            <a:off x="0" y="609600"/>
            <a:ext cx="9161969" cy="1677035"/>
            <a:chOff x="0" y="2895600"/>
            <a:chExt cx="9161969" cy="1677035"/>
          </a:xfrm>
        </p:grpSpPr>
        <p:pic>
          <p:nvPicPr>
            <p:cNvPr id="68" name="Google Shape;68;p7"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69" name="Google Shape;69;p7"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70" name="Google Shape;70;p7"/>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7"/>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2" name="Google Shape;72;p7"/>
          <p:cNvSpPr txBox="1">
            <a:spLocks noGrp="1"/>
          </p:cNvSpPr>
          <p:nvPr>
            <p:ph type="title"/>
          </p:nvPr>
        </p:nvSpPr>
        <p:spPr>
          <a:xfrm>
            <a:off x="531639" y="753230"/>
            <a:ext cx="6896534" cy="108093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7"/>
          <p:cNvSpPr txBox="1">
            <a:spLocks noGrp="1"/>
          </p:cNvSpPr>
          <p:nvPr>
            <p:ph type="body" idx="1"/>
          </p:nvPr>
        </p:nvSpPr>
        <p:spPr>
          <a:xfrm>
            <a:off x="760988" y="2336874"/>
            <a:ext cx="3145080" cy="69313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lt1"/>
              </a:buClr>
              <a:buSzPts val="2400"/>
              <a:buNone/>
              <a:defRPr sz="2400" b="1"/>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74" name="Google Shape;74;p7"/>
          <p:cNvSpPr txBox="1">
            <a:spLocks noGrp="1"/>
          </p:cNvSpPr>
          <p:nvPr>
            <p:ph type="body" idx="2"/>
          </p:nvPr>
        </p:nvSpPr>
        <p:spPr>
          <a:xfrm>
            <a:off x="531638" y="3030009"/>
            <a:ext cx="3367045" cy="29061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5" name="Google Shape;75;p7"/>
          <p:cNvSpPr txBox="1">
            <a:spLocks noGrp="1"/>
          </p:cNvSpPr>
          <p:nvPr>
            <p:ph type="body" idx="3"/>
          </p:nvPr>
        </p:nvSpPr>
        <p:spPr>
          <a:xfrm>
            <a:off x="4282646" y="2336873"/>
            <a:ext cx="3145527" cy="692076"/>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lt1"/>
              </a:buClr>
              <a:buSzPts val="2400"/>
              <a:buNone/>
              <a:defRPr sz="2400" b="1"/>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76" name="Google Shape;76;p7"/>
          <p:cNvSpPr txBox="1">
            <a:spLocks noGrp="1"/>
          </p:cNvSpPr>
          <p:nvPr>
            <p:ph type="body" idx="4"/>
          </p:nvPr>
        </p:nvSpPr>
        <p:spPr>
          <a:xfrm>
            <a:off x="4061129" y="3030009"/>
            <a:ext cx="3367044" cy="29061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7" name="Google Shape;77;p7"/>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7"/>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7"/>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0"/>
        <p:cNvGrpSpPr/>
        <p:nvPr/>
      </p:nvGrpSpPr>
      <p:grpSpPr>
        <a:xfrm>
          <a:off x="0" y="0"/>
          <a:ext cx="0" cy="0"/>
          <a:chOff x="0" y="0"/>
          <a:chExt cx="0" cy="0"/>
        </a:xfrm>
      </p:grpSpPr>
      <p:grpSp>
        <p:nvGrpSpPr>
          <p:cNvPr id="81" name="Google Shape;81;p8"/>
          <p:cNvGrpSpPr/>
          <p:nvPr/>
        </p:nvGrpSpPr>
        <p:grpSpPr>
          <a:xfrm>
            <a:off x="0" y="609600"/>
            <a:ext cx="9161969" cy="1677035"/>
            <a:chOff x="0" y="2895600"/>
            <a:chExt cx="9161969" cy="1677035"/>
          </a:xfrm>
        </p:grpSpPr>
        <p:pic>
          <p:nvPicPr>
            <p:cNvPr id="82" name="Google Shape;82;p8"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83" name="Google Shape;83;p8"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84" name="Google Shape;84;p8"/>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8"/>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6" name="Google Shape;86;p8"/>
          <p:cNvSpPr txBox="1">
            <a:spLocks noGrp="1"/>
          </p:cNvSpPr>
          <p:nvPr>
            <p:ph type="title"/>
          </p:nvPr>
        </p:nvSpPr>
        <p:spPr>
          <a:xfrm>
            <a:off x="531639" y="753228"/>
            <a:ext cx="6896534" cy="108093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8"/>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8"/>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8"/>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0"/>
        <p:cNvGrpSpPr/>
        <p:nvPr/>
      </p:nvGrpSpPr>
      <p:grpSpPr>
        <a:xfrm>
          <a:off x="0" y="0"/>
          <a:ext cx="0" cy="0"/>
          <a:chOff x="0" y="0"/>
          <a:chExt cx="0" cy="0"/>
        </a:xfrm>
      </p:grpSpPr>
      <p:grpSp>
        <p:nvGrpSpPr>
          <p:cNvPr id="91" name="Google Shape;91;p9"/>
          <p:cNvGrpSpPr/>
          <p:nvPr/>
        </p:nvGrpSpPr>
        <p:grpSpPr>
          <a:xfrm>
            <a:off x="0" y="609600"/>
            <a:ext cx="9161969" cy="1677035"/>
            <a:chOff x="0" y="2895600"/>
            <a:chExt cx="9161969" cy="1677035"/>
          </a:xfrm>
        </p:grpSpPr>
        <p:pic>
          <p:nvPicPr>
            <p:cNvPr id="92" name="Google Shape;92;p9"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93" name="Google Shape;93;p9"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94" name="Google Shape;94;p9"/>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9"/>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6" name="Google Shape;96;p9"/>
          <p:cNvSpPr txBox="1">
            <a:spLocks noGrp="1"/>
          </p:cNvSpPr>
          <p:nvPr>
            <p:ph type="title"/>
          </p:nvPr>
        </p:nvSpPr>
        <p:spPr>
          <a:xfrm>
            <a:off x="531639" y="753227"/>
            <a:ext cx="6896534" cy="108094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9"/>
          <p:cNvSpPr txBox="1">
            <a:spLocks noGrp="1"/>
          </p:cNvSpPr>
          <p:nvPr>
            <p:ph type="body" idx="1"/>
          </p:nvPr>
        </p:nvSpPr>
        <p:spPr>
          <a:xfrm>
            <a:off x="3514385" y="2336874"/>
            <a:ext cx="3913788" cy="359931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98" name="Google Shape;98;p9"/>
          <p:cNvSpPr txBox="1">
            <a:spLocks noGrp="1"/>
          </p:cNvSpPr>
          <p:nvPr>
            <p:ph type="body" idx="2"/>
          </p:nvPr>
        </p:nvSpPr>
        <p:spPr>
          <a:xfrm>
            <a:off x="533401" y="2336873"/>
            <a:ext cx="2796240" cy="3599317"/>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99" name="Google Shape;99;p9"/>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9"/>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9"/>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2"/>
        <p:cNvGrpSpPr/>
        <p:nvPr/>
      </p:nvGrpSpPr>
      <p:grpSpPr>
        <a:xfrm>
          <a:off x="0" y="0"/>
          <a:ext cx="0" cy="0"/>
          <a:chOff x="0" y="0"/>
          <a:chExt cx="0" cy="0"/>
        </a:xfrm>
      </p:grpSpPr>
      <p:grpSp>
        <p:nvGrpSpPr>
          <p:cNvPr id="103" name="Google Shape;103;p10"/>
          <p:cNvGrpSpPr/>
          <p:nvPr/>
        </p:nvGrpSpPr>
        <p:grpSpPr>
          <a:xfrm>
            <a:off x="0" y="609600"/>
            <a:ext cx="9161969" cy="1677035"/>
            <a:chOff x="0" y="2895600"/>
            <a:chExt cx="9161969" cy="1677035"/>
          </a:xfrm>
        </p:grpSpPr>
        <p:pic>
          <p:nvPicPr>
            <p:cNvPr id="104" name="Google Shape;104;p10"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105" name="Google Shape;105;p10"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106" name="Google Shape;106;p10"/>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8" name="Google Shape;108;p10"/>
          <p:cNvSpPr txBox="1">
            <a:spLocks noGrp="1"/>
          </p:cNvSpPr>
          <p:nvPr>
            <p:ph type="title"/>
          </p:nvPr>
        </p:nvSpPr>
        <p:spPr>
          <a:xfrm>
            <a:off x="531639" y="753228"/>
            <a:ext cx="6896534" cy="108093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p10"/>
          <p:cNvSpPr>
            <a:spLocks noGrp="1"/>
          </p:cNvSpPr>
          <p:nvPr>
            <p:ph type="pic" idx="2"/>
          </p:nvPr>
        </p:nvSpPr>
        <p:spPr>
          <a:xfrm>
            <a:off x="3510956" y="2336874"/>
            <a:ext cx="3917217" cy="3599312"/>
          </a:xfrm>
          <a:prstGeom prst="rect">
            <a:avLst/>
          </a:prstGeom>
          <a:noFill/>
          <a:ln>
            <a:noFill/>
          </a:ln>
          <a:effectLst>
            <a:outerShdw blurRad="76200" dist="63500" dir="5040000" algn="tl" rotWithShape="0">
              <a:srgbClr val="000000">
                <a:alpha val="40784"/>
              </a:srgbClr>
            </a:outerShdw>
          </a:effectLst>
        </p:spPr>
      </p:sp>
      <p:sp>
        <p:nvSpPr>
          <p:cNvPr id="110" name="Google Shape;110;p10"/>
          <p:cNvSpPr txBox="1">
            <a:spLocks noGrp="1"/>
          </p:cNvSpPr>
          <p:nvPr>
            <p:ph type="body" idx="1"/>
          </p:nvPr>
        </p:nvSpPr>
        <p:spPr>
          <a:xfrm>
            <a:off x="531638" y="2336874"/>
            <a:ext cx="2798487" cy="3599315"/>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11" name="Google Shape;111;p10"/>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10"/>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10"/>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114"/>
        <p:cNvGrpSpPr/>
        <p:nvPr/>
      </p:nvGrpSpPr>
      <p:grpSpPr>
        <a:xfrm>
          <a:off x="0" y="0"/>
          <a:ext cx="0" cy="0"/>
          <a:chOff x="0" y="0"/>
          <a:chExt cx="0" cy="0"/>
        </a:xfrm>
      </p:grpSpPr>
      <p:grpSp>
        <p:nvGrpSpPr>
          <p:cNvPr id="115" name="Google Shape;115;p11"/>
          <p:cNvGrpSpPr/>
          <p:nvPr/>
        </p:nvGrpSpPr>
        <p:grpSpPr>
          <a:xfrm>
            <a:off x="0" y="4572000"/>
            <a:ext cx="9161969" cy="1677035"/>
            <a:chOff x="0" y="2895600"/>
            <a:chExt cx="9161969" cy="1677035"/>
          </a:xfrm>
        </p:grpSpPr>
        <p:pic>
          <p:nvPicPr>
            <p:cNvPr id="116" name="Google Shape;116;p11"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117" name="Google Shape;117;p11"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118" name="Google Shape;118;p11"/>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1"/>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0" name="Google Shape;120;p11"/>
          <p:cNvSpPr txBox="1">
            <a:spLocks noGrp="1"/>
          </p:cNvSpPr>
          <p:nvPr>
            <p:ph type="title"/>
          </p:nvPr>
        </p:nvSpPr>
        <p:spPr>
          <a:xfrm>
            <a:off x="533403" y="4711617"/>
            <a:ext cx="6894770" cy="54448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Trebuchet M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11"/>
          <p:cNvSpPr>
            <a:spLocks noGrp="1"/>
          </p:cNvSpPr>
          <p:nvPr>
            <p:ph type="pic" idx="2"/>
          </p:nvPr>
        </p:nvSpPr>
        <p:spPr>
          <a:xfrm>
            <a:off x="531639" y="609598"/>
            <a:ext cx="6896534" cy="3589575"/>
          </a:xfrm>
          <a:prstGeom prst="rect">
            <a:avLst/>
          </a:prstGeom>
          <a:noFill/>
          <a:ln>
            <a:noFill/>
          </a:ln>
          <a:effectLst>
            <a:outerShdw blurRad="76200" dist="63500" dir="5040000" algn="tl" rotWithShape="0">
              <a:srgbClr val="000000">
                <a:alpha val="40784"/>
              </a:srgbClr>
            </a:outerShdw>
          </a:effectLst>
        </p:spPr>
      </p:sp>
      <p:sp>
        <p:nvSpPr>
          <p:cNvPr id="122" name="Google Shape;122;p11"/>
          <p:cNvSpPr txBox="1">
            <a:spLocks noGrp="1"/>
          </p:cNvSpPr>
          <p:nvPr>
            <p:ph type="body" idx="1"/>
          </p:nvPr>
        </p:nvSpPr>
        <p:spPr>
          <a:xfrm>
            <a:off x="533401" y="5256098"/>
            <a:ext cx="6894772" cy="54781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23" name="Google Shape;123;p11"/>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11"/>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11"/>
          <p:cNvSpPr txBox="1">
            <a:spLocks noGrp="1"/>
          </p:cNvSpPr>
          <p:nvPr>
            <p:ph type="sldNum" idx="12"/>
          </p:nvPr>
        </p:nvSpPr>
        <p:spPr>
          <a:xfrm>
            <a:off x="7856438" y="4711310"/>
            <a:ext cx="1149836"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126"/>
        <p:cNvGrpSpPr/>
        <p:nvPr/>
      </p:nvGrpSpPr>
      <p:grpSpPr>
        <a:xfrm>
          <a:off x="0" y="0"/>
          <a:ext cx="0" cy="0"/>
          <a:chOff x="0" y="0"/>
          <a:chExt cx="0" cy="0"/>
        </a:xfrm>
      </p:grpSpPr>
      <p:grpSp>
        <p:nvGrpSpPr>
          <p:cNvPr id="127" name="Google Shape;127;p12"/>
          <p:cNvGrpSpPr/>
          <p:nvPr/>
        </p:nvGrpSpPr>
        <p:grpSpPr>
          <a:xfrm>
            <a:off x="0" y="4572000"/>
            <a:ext cx="9161969" cy="1677035"/>
            <a:chOff x="0" y="2895600"/>
            <a:chExt cx="9161969" cy="1677035"/>
          </a:xfrm>
        </p:grpSpPr>
        <p:pic>
          <p:nvPicPr>
            <p:cNvPr id="128" name="Google Shape;128;p12"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129" name="Google Shape;129;p12"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130" name="Google Shape;130;p12"/>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12"/>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2" name="Google Shape;132;p12"/>
          <p:cNvSpPr txBox="1">
            <a:spLocks noGrp="1"/>
          </p:cNvSpPr>
          <p:nvPr>
            <p:ph type="title"/>
          </p:nvPr>
        </p:nvSpPr>
        <p:spPr>
          <a:xfrm>
            <a:off x="524255" y="609597"/>
            <a:ext cx="6896534" cy="359275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3" name="Google Shape;133;p12"/>
          <p:cNvSpPr txBox="1">
            <a:spLocks noGrp="1"/>
          </p:cNvSpPr>
          <p:nvPr>
            <p:ph type="body" idx="1"/>
          </p:nvPr>
        </p:nvSpPr>
        <p:spPr>
          <a:xfrm>
            <a:off x="531638" y="4710340"/>
            <a:ext cx="6889151" cy="11017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34" name="Google Shape;134;p12"/>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12"/>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12"/>
          <p:cNvSpPr txBox="1">
            <a:spLocks noGrp="1"/>
          </p:cNvSpPr>
          <p:nvPr>
            <p:ph type="sldNum" idx="12"/>
          </p:nvPr>
        </p:nvSpPr>
        <p:spPr>
          <a:xfrm>
            <a:off x="7856438" y="4711616"/>
            <a:ext cx="1149836"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37"/>
        <p:cNvGrpSpPr/>
        <p:nvPr/>
      </p:nvGrpSpPr>
      <p:grpSpPr>
        <a:xfrm>
          <a:off x="0" y="0"/>
          <a:ext cx="0" cy="0"/>
          <a:chOff x="0" y="0"/>
          <a:chExt cx="0" cy="0"/>
        </a:xfrm>
      </p:grpSpPr>
      <p:grpSp>
        <p:nvGrpSpPr>
          <p:cNvPr id="138" name="Google Shape;138;p13"/>
          <p:cNvGrpSpPr/>
          <p:nvPr/>
        </p:nvGrpSpPr>
        <p:grpSpPr>
          <a:xfrm>
            <a:off x="0" y="4572000"/>
            <a:ext cx="9161969" cy="1677035"/>
            <a:chOff x="0" y="2895600"/>
            <a:chExt cx="9161969" cy="1677035"/>
          </a:xfrm>
        </p:grpSpPr>
        <p:pic>
          <p:nvPicPr>
            <p:cNvPr id="139" name="Google Shape;139;p13"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140" name="Google Shape;140;p13"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141" name="Google Shape;141;p13"/>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13"/>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3" name="Google Shape;143;p13"/>
          <p:cNvSpPr txBox="1">
            <a:spLocks noGrp="1"/>
          </p:cNvSpPr>
          <p:nvPr>
            <p:ph type="title"/>
          </p:nvPr>
        </p:nvSpPr>
        <p:spPr>
          <a:xfrm>
            <a:off x="767921" y="616983"/>
            <a:ext cx="6425147" cy="303606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4" name="Google Shape;144;p13"/>
          <p:cNvSpPr txBox="1">
            <a:spLocks noGrp="1"/>
          </p:cNvSpPr>
          <p:nvPr>
            <p:ph type="body" idx="1"/>
          </p:nvPr>
        </p:nvSpPr>
        <p:spPr>
          <a:xfrm>
            <a:off x="989438" y="3660763"/>
            <a:ext cx="5987731" cy="54896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45" name="Google Shape;145;p13"/>
          <p:cNvSpPr txBox="1">
            <a:spLocks noGrp="1"/>
          </p:cNvSpPr>
          <p:nvPr>
            <p:ph type="body" idx="2"/>
          </p:nvPr>
        </p:nvSpPr>
        <p:spPr>
          <a:xfrm>
            <a:off x="531638" y="4710340"/>
            <a:ext cx="6903919" cy="11017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46" name="Google Shape;146;p13"/>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7" name="Google Shape;147;p13"/>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13"/>
          <p:cNvSpPr txBox="1">
            <a:spLocks noGrp="1"/>
          </p:cNvSpPr>
          <p:nvPr>
            <p:ph type="sldNum" idx="12"/>
          </p:nvPr>
        </p:nvSpPr>
        <p:spPr>
          <a:xfrm>
            <a:off x="7856438" y="4709926"/>
            <a:ext cx="1149836"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
        <p:nvSpPr>
          <p:cNvPr id="149" name="Google Shape;149;p13"/>
          <p:cNvSpPr txBox="1"/>
          <p:nvPr/>
        </p:nvSpPr>
        <p:spPr>
          <a:xfrm>
            <a:off x="270932" y="748116"/>
            <a:ext cx="5334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7200"/>
              <a:buFont typeface="Trebuchet MS"/>
              <a:buNone/>
            </a:pPr>
            <a:r>
              <a:rPr lang="en-GB" sz="7200" b="0" cap="none">
                <a:solidFill>
                  <a:schemeClr val="lt1"/>
                </a:solidFill>
                <a:latin typeface="Trebuchet MS"/>
                <a:ea typeface="Trebuchet MS"/>
                <a:cs typeface="Trebuchet MS"/>
                <a:sym typeface="Trebuchet MS"/>
              </a:rPr>
              <a:t>“</a:t>
            </a:r>
            <a:endParaRPr/>
          </a:p>
        </p:txBody>
      </p:sp>
      <p:sp>
        <p:nvSpPr>
          <p:cNvPr id="150" name="Google Shape;150;p13"/>
          <p:cNvSpPr txBox="1"/>
          <p:nvPr/>
        </p:nvSpPr>
        <p:spPr>
          <a:xfrm>
            <a:off x="6967191" y="2998573"/>
            <a:ext cx="457200" cy="584777"/>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lt1"/>
              </a:buClr>
              <a:buSzPts val="7200"/>
              <a:buFont typeface="Trebuchet MS"/>
              <a:buNone/>
            </a:pPr>
            <a:r>
              <a:rPr lang="en-GB" sz="7200" b="0" cap="none">
                <a:solidFill>
                  <a:schemeClr val="lt1"/>
                </a:solidFill>
                <a:latin typeface="Trebuchet MS"/>
                <a:ea typeface="Trebuchet MS"/>
                <a:cs typeface="Trebuchet MS"/>
                <a:sym typeface="Trebuchet MS"/>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51"/>
        <p:cNvGrpSpPr/>
        <p:nvPr/>
      </p:nvGrpSpPr>
      <p:grpSpPr>
        <a:xfrm>
          <a:off x="0" y="0"/>
          <a:ext cx="0" cy="0"/>
          <a:chOff x="0" y="0"/>
          <a:chExt cx="0" cy="0"/>
        </a:xfrm>
      </p:grpSpPr>
      <p:grpSp>
        <p:nvGrpSpPr>
          <p:cNvPr id="152" name="Google Shape;152;p14"/>
          <p:cNvGrpSpPr/>
          <p:nvPr/>
        </p:nvGrpSpPr>
        <p:grpSpPr>
          <a:xfrm>
            <a:off x="0" y="4572000"/>
            <a:ext cx="9161969" cy="1677035"/>
            <a:chOff x="0" y="2895600"/>
            <a:chExt cx="9161969" cy="1677035"/>
          </a:xfrm>
        </p:grpSpPr>
        <p:pic>
          <p:nvPicPr>
            <p:cNvPr id="153" name="Google Shape;153;p14"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154" name="Google Shape;154;p14"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155" name="Google Shape;155;p14"/>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4"/>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7" name="Google Shape;157;p14"/>
          <p:cNvSpPr txBox="1">
            <a:spLocks noGrp="1"/>
          </p:cNvSpPr>
          <p:nvPr>
            <p:ph type="title"/>
          </p:nvPr>
        </p:nvSpPr>
        <p:spPr>
          <a:xfrm>
            <a:off x="531638" y="4710340"/>
            <a:ext cx="6896534" cy="58981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8" name="Google Shape;158;p14"/>
          <p:cNvSpPr txBox="1">
            <a:spLocks noGrp="1"/>
          </p:cNvSpPr>
          <p:nvPr>
            <p:ph type="body" idx="1"/>
          </p:nvPr>
        </p:nvSpPr>
        <p:spPr>
          <a:xfrm>
            <a:off x="531639" y="5300150"/>
            <a:ext cx="6896534" cy="51195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59" name="Google Shape;159;p14"/>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0" name="Google Shape;160;p14"/>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14"/>
          <p:cNvSpPr txBox="1">
            <a:spLocks noGrp="1"/>
          </p:cNvSpPr>
          <p:nvPr>
            <p:ph type="sldNum" idx="12"/>
          </p:nvPr>
        </p:nvSpPr>
        <p:spPr>
          <a:xfrm>
            <a:off x="7856438" y="4709926"/>
            <a:ext cx="1149836"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 Column">
  <p:cSld name="3 Column">
    <p:spTree>
      <p:nvGrpSpPr>
        <p:cNvPr id="1" name="Shape 162"/>
        <p:cNvGrpSpPr/>
        <p:nvPr/>
      </p:nvGrpSpPr>
      <p:grpSpPr>
        <a:xfrm>
          <a:off x="0" y="0"/>
          <a:ext cx="0" cy="0"/>
          <a:chOff x="0" y="0"/>
          <a:chExt cx="0" cy="0"/>
        </a:xfrm>
      </p:grpSpPr>
      <p:grpSp>
        <p:nvGrpSpPr>
          <p:cNvPr id="163" name="Google Shape;163;p15"/>
          <p:cNvGrpSpPr/>
          <p:nvPr/>
        </p:nvGrpSpPr>
        <p:grpSpPr>
          <a:xfrm>
            <a:off x="0" y="609600"/>
            <a:ext cx="9161969" cy="1677035"/>
            <a:chOff x="0" y="2895600"/>
            <a:chExt cx="9161969" cy="1677035"/>
          </a:xfrm>
        </p:grpSpPr>
        <p:pic>
          <p:nvPicPr>
            <p:cNvPr id="164" name="Google Shape;164;p15"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165" name="Google Shape;165;p15"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166" name="Google Shape;166;p15"/>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5"/>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8" name="Google Shape;168;p15"/>
          <p:cNvSpPr txBox="1">
            <a:spLocks noGrp="1"/>
          </p:cNvSpPr>
          <p:nvPr>
            <p:ph type="title"/>
          </p:nvPr>
        </p:nvSpPr>
        <p:spPr>
          <a:xfrm>
            <a:off x="531639" y="753228"/>
            <a:ext cx="6896534" cy="108093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9" name="Google Shape;169;p15"/>
          <p:cNvSpPr txBox="1">
            <a:spLocks noGrp="1"/>
          </p:cNvSpPr>
          <p:nvPr>
            <p:ph type="body" idx="1"/>
          </p:nvPr>
        </p:nvSpPr>
        <p:spPr>
          <a:xfrm>
            <a:off x="532629" y="2329489"/>
            <a:ext cx="2194560" cy="57626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70" name="Google Shape;170;p15"/>
          <p:cNvSpPr txBox="1">
            <a:spLocks noGrp="1"/>
          </p:cNvSpPr>
          <p:nvPr>
            <p:ph type="body" idx="2"/>
          </p:nvPr>
        </p:nvSpPr>
        <p:spPr>
          <a:xfrm>
            <a:off x="539777" y="3015290"/>
            <a:ext cx="2194560" cy="29135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71" name="Google Shape;171;p15"/>
          <p:cNvSpPr txBox="1">
            <a:spLocks noGrp="1"/>
          </p:cNvSpPr>
          <p:nvPr>
            <p:ph type="body" idx="3"/>
          </p:nvPr>
        </p:nvSpPr>
        <p:spPr>
          <a:xfrm>
            <a:off x="2878413" y="2336873"/>
            <a:ext cx="2194560" cy="57626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72" name="Google Shape;172;p15"/>
          <p:cNvSpPr txBox="1">
            <a:spLocks noGrp="1"/>
          </p:cNvSpPr>
          <p:nvPr>
            <p:ph type="body" idx="4"/>
          </p:nvPr>
        </p:nvSpPr>
        <p:spPr>
          <a:xfrm>
            <a:off x="2879710" y="3007906"/>
            <a:ext cx="2194560" cy="29135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73" name="Google Shape;173;p15"/>
          <p:cNvSpPr txBox="1">
            <a:spLocks noGrp="1"/>
          </p:cNvSpPr>
          <p:nvPr>
            <p:ph type="body" idx="5"/>
          </p:nvPr>
        </p:nvSpPr>
        <p:spPr>
          <a:xfrm>
            <a:off x="5226136" y="2336873"/>
            <a:ext cx="2194560" cy="57626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74" name="Google Shape;174;p15"/>
          <p:cNvSpPr txBox="1">
            <a:spLocks noGrp="1"/>
          </p:cNvSpPr>
          <p:nvPr>
            <p:ph type="body" idx="6"/>
          </p:nvPr>
        </p:nvSpPr>
        <p:spPr>
          <a:xfrm>
            <a:off x="5233520" y="3007905"/>
            <a:ext cx="2194560" cy="29135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75" name="Google Shape;175;p15"/>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6" name="Google Shape;176;p15"/>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7" name="Google Shape;177;p15"/>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 Picture Column">
  <p:cSld name="3 Picture Column">
    <p:spTree>
      <p:nvGrpSpPr>
        <p:cNvPr id="1" name="Shape 178"/>
        <p:cNvGrpSpPr/>
        <p:nvPr/>
      </p:nvGrpSpPr>
      <p:grpSpPr>
        <a:xfrm>
          <a:off x="0" y="0"/>
          <a:ext cx="0" cy="0"/>
          <a:chOff x="0" y="0"/>
          <a:chExt cx="0" cy="0"/>
        </a:xfrm>
      </p:grpSpPr>
      <p:grpSp>
        <p:nvGrpSpPr>
          <p:cNvPr id="179" name="Google Shape;179;p16"/>
          <p:cNvGrpSpPr/>
          <p:nvPr/>
        </p:nvGrpSpPr>
        <p:grpSpPr>
          <a:xfrm>
            <a:off x="0" y="609600"/>
            <a:ext cx="9161969" cy="1677035"/>
            <a:chOff x="0" y="2895600"/>
            <a:chExt cx="9161969" cy="1677035"/>
          </a:xfrm>
        </p:grpSpPr>
        <p:pic>
          <p:nvPicPr>
            <p:cNvPr id="180" name="Google Shape;180;p16"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181" name="Google Shape;181;p16"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182" name="Google Shape;182;p16"/>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6"/>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4" name="Google Shape;184;p16"/>
          <p:cNvSpPr txBox="1">
            <a:spLocks noGrp="1"/>
          </p:cNvSpPr>
          <p:nvPr>
            <p:ph type="title"/>
          </p:nvPr>
        </p:nvSpPr>
        <p:spPr>
          <a:xfrm>
            <a:off x="531639" y="753228"/>
            <a:ext cx="6896534" cy="108093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5" name="Google Shape;185;p16"/>
          <p:cNvSpPr txBox="1">
            <a:spLocks noGrp="1"/>
          </p:cNvSpPr>
          <p:nvPr>
            <p:ph type="body" idx="1"/>
          </p:nvPr>
        </p:nvSpPr>
        <p:spPr>
          <a:xfrm>
            <a:off x="532391" y="4297503"/>
            <a:ext cx="2192257" cy="57626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86" name="Google Shape;186;p16"/>
          <p:cNvSpPr>
            <a:spLocks noGrp="1"/>
          </p:cNvSpPr>
          <p:nvPr>
            <p:ph type="pic" idx="2"/>
          </p:nvPr>
        </p:nvSpPr>
        <p:spPr>
          <a:xfrm>
            <a:off x="532391" y="2336873"/>
            <a:ext cx="2192257" cy="1524000"/>
          </a:xfrm>
          <a:prstGeom prst="roundRect">
            <a:avLst>
              <a:gd name="adj" fmla="val 0"/>
            </a:avLst>
          </a:prstGeom>
          <a:noFill/>
          <a:ln>
            <a:noFill/>
          </a:ln>
          <a:effectLst>
            <a:outerShdw blurRad="50800" dist="50800" dir="5400000" algn="tl" rotWithShape="0">
              <a:srgbClr val="000000">
                <a:alpha val="42745"/>
              </a:srgbClr>
            </a:outerShdw>
          </a:effectLst>
        </p:spPr>
      </p:sp>
      <p:sp>
        <p:nvSpPr>
          <p:cNvPr id="187" name="Google Shape;187;p16"/>
          <p:cNvSpPr txBox="1">
            <a:spLocks noGrp="1"/>
          </p:cNvSpPr>
          <p:nvPr>
            <p:ph type="body" idx="3"/>
          </p:nvPr>
        </p:nvSpPr>
        <p:spPr>
          <a:xfrm>
            <a:off x="532391" y="4873765"/>
            <a:ext cx="2192257" cy="106242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88" name="Google Shape;188;p16"/>
          <p:cNvSpPr txBox="1">
            <a:spLocks noGrp="1"/>
          </p:cNvSpPr>
          <p:nvPr>
            <p:ph type="body" idx="4"/>
          </p:nvPr>
        </p:nvSpPr>
        <p:spPr>
          <a:xfrm>
            <a:off x="2870497" y="4297503"/>
            <a:ext cx="2215070" cy="57626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89" name="Google Shape;189;p16"/>
          <p:cNvSpPr>
            <a:spLocks noGrp="1"/>
          </p:cNvSpPr>
          <p:nvPr>
            <p:ph type="pic" idx="5"/>
          </p:nvPr>
        </p:nvSpPr>
        <p:spPr>
          <a:xfrm>
            <a:off x="2870497" y="2336873"/>
            <a:ext cx="2215070" cy="1524000"/>
          </a:xfrm>
          <a:prstGeom prst="roundRect">
            <a:avLst>
              <a:gd name="adj" fmla="val 0"/>
            </a:avLst>
          </a:prstGeom>
          <a:noFill/>
          <a:ln>
            <a:noFill/>
          </a:ln>
          <a:effectLst>
            <a:outerShdw blurRad="50800" dist="50800" dir="5400000" algn="tl" rotWithShape="0">
              <a:srgbClr val="000000">
                <a:alpha val="42745"/>
              </a:srgbClr>
            </a:outerShdw>
          </a:effectLst>
        </p:spPr>
      </p:sp>
      <p:sp>
        <p:nvSpPr>
          <p:cNvPr id="190" name="Google Shape;190;p16"/>
          <p:cNvSpPr txBox="1">
            <a:spLocks noGrp="1"/>
          </p:cNvSpPr>
          <p:nvPr>
            <p:ph type="body" idx="6"/>
          </p:nvPr>
        </p:nvSpPr>
        <p:spPr>
          <a:xfrm>
            <a:off x="2869483" y="4873764"/>
            <a:ext cx="2218004" cy="106242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91" name="Google Shape;191;p16"/>
          <p:cNvSpPr txBox="1">
            <a:spLocks noGrp="1"/>
          </p:cNvSpPr>
          <p:nvPr>
            <p:ph type="body" idx="7"/>
          </p:nvPr>
        </p:nvSpPr>
        <p:spPr>
          <a:xfrm>
            <a:off x="5231028" y="4297503"/>
            <a:ext cx="2194333" cy="57626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92" name="Google Shape;192;p16"/>
          <p:cNvSpPr>
            <a:spLocks noGrp="1"/>
          </p:cNvSpPr>
          <p:nvPr>
            <p:ph type="pic" idx="8"/>
          </p:nvPr>
        </p:nvSpPr>
        <p:spPr>
          <a:xfrm>
            <a:off x="5231027" y="2336873"/>
            <a:ext cx="2194333" cy="1524000"/>
          </a:xfrm>
          <a:prstGeom prst="roundRect">
            <a:avLst>
              <a:gd name="adj" fmla="val 0"/>
            </a:avLst>
          </a:prstGeom>
          <a:noFill/>
          <a:ln>
            <a:noFill/>
          </a:ln>
          <a:effectLst>
            <a:outerShdw blurRad="50800" dist="50800" dir="5400000" algn="tl" rotWithShape="0">
              <a:srgbClr val="000000">
                <a:alpha val="42745"/>
              </a:srgbClr>
            </a:outerShdw>
          </a:effectLst>
        </p:spPr>
      </p:sp>
      <p:sp>
        <p:nvSpPr>
          <p:cNvPr id="193" name="Google Shape;193;p16"/>
          <p:cNvSpPr txBox="1">
            <a:spLocks noGrp="1"/>
          </p:cNvSpPr>
          <p:nvPr>
            <p:ph type="body" idx="9"/>
          </p:nvPr>
        </p:nvSpPr>
        <p:spPr>
          <a:xfrm>
            <a:off x="5230934" y="4873762"/>
            <a:ext cx="2197239" cy="106242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94" name="Google Shape;194;p16"/>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5" name="Google Shape;195;p16"/>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6" name="Google Shape;196;p16"/>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97"/>
        <p:cNvGrpSpPr/>
        <p:nvPr/>
      </p:nvGrpSpPr>
      <p:grpSpPr>
        <a:xfrm>
          <a:off x="0" y="0"/>
          <a:ext cx="0" cy="0"/>
          <a:chOff x="0" y="0"/>
          <a:chExt cx="0" cy="0"/>
        </a:xfrm>
      </p:grpSpPr>
      <p:grpSp>
        <p:nvGrpSpPr>
          <p:cNvPr id="198" name="Google Shape;198;p17"/>
          <p:cNvGrpSpPr/>
          <p:nvPr/>
        </p:nvGrpSpPr>
        <p:grpSpPr>
          <a:xfrm>
            <a:off x="0" y="609600"/>
            <a:ext cx="9161969" cy="1677035"/>
            <a:chOff x="0" y="2895600"/>
            <a:chExt cx="9161969" cy="1677035"/>
          </a:xfrm>
        </p:grpSpPr>
        <p:pic>
          <p:nvPicPr>
            <p:cNvPr id="199" name="Google Shape;199;p17" descr="HD-ShadowLong.png"/>
            <p:cNvPicPr preferRelativeResize="0"/>
            <p:nvPr/>
          </p:nvPicPr>
          <p:blipFill rotWithShape="1">
            <a:blip r:embed="rId2">
              <a:alphaModFix/>
            </a:blip>
            <a:srcRect l="26982" r="-217"/>
            <a:stretch/>
          </p:blipFill>
          <p:spPr>
            <a:xfrm>
              <a:off x="0" y="4251471"/>
              <a:ext cx="7644384" cy="321164"/>
            </a:xfrm>
            <a:prstGeom prst="rect">
              <a:avLst/>
            </a:prstGeom>
            <a:noFill/>
            <a:ln>
              <a:noFill/>
            </a:ln>
          </p:spPr>
        </p:pic>
        <p:pic>
          <p:nvPicPr>
            <p:cNvPr id="200" name="Google Shape;200;p17" descr="HD-ShadowShort.png"/>
            <p:cNvPicPr preferRelativeResize="0"/>
            <p:nvPr/>
          </p:nvPicPr>
          <p:blipFill rotWithShape="1">
            <a:blip r:embed="rId3">
              <a:alphaModFix/>
            </a:blip>
            <a:srcRect r="9870"/>
            <a:stretch/>
          </p:blipFill>
          <p:spPr>
            <a:xfrm>
              <a:off x="7717217" y="4259262"/>
              <a:ext cx="1444752" cy="144270"/>
            </a:xfrm>
            <a:prstGeom prst="rect">
              <a:avLst/>
            </a:prstGeom>
            <a:noFill/>
            <a:ln>
              <a:noFill/>
            </a:ln>
          </p:spPr>
        </p:pic>
        <p:sp>
          <p:nvSpPr>
            <p:cNvPr id="201" name="Google Shape;201;p17"/>
            <p:cNvSpPr/>
            <p:nvPr/>
          </p:nvSpPr>
          <p:spPr>
            <a:xfrm>
              <a:off x="0" y="2895600"/>
              <a:ext cx="7567140"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7"/>
            <p:cNvSpPr/>
            <p:nvPr/>
          </p:nvSpPr>
          <p:spPr>
            <a:xfrm>
              <a:off x="7710769" y="2895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3" name="Google Shape;203;p17"/>
          <p:cNvSpPr txBox="1">
            <a:spLocks noGrp="1"/>
          </p:cNvSpPr>
          <p:nvPr>
            <p:ph type="title"/>
          </p:nvPr>
        </p:nvSpPr>
        <p:spPr>
          <a:xfrm>
            <a:off x="531639" y="753228"/>
            <a:ext cx="6896534" cy="1080938"/>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360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4" name="Google Shape;204;p17"/>
          <p:cNvSpPr txBox="1">
            <a:spLocks noGrp="1"/>
          </p:cNvSpPr>
          <p:nvPr>
            <p:ph type="body" idx="1"/>
          </p:nvPr>
        </p:nvSpPr>
        <p:spPr>
          <a:xfrm rot="5400000">
            <a:off x="2177437" y="692836"/>
            <a:ext cx="3599316" cy="688738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05" name="Google Shape;205;p17"/>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6" name="Google Shape;206;p17"/>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7" name="Google Shape;207;p17"/>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08"/>
        <p:cNvGrpSpPr/>
        <p:nvPr/>
      </p:nvGrpSpPr>
      <p:grpSpPr>
        <a:xfrm>
          <a:off x="0" y="0"/>
          <a:ext cx="0" cy="0"/>
          <a:chOff x="0" y="0"/>
          <a:chExt cx="0" cy="0"/>
        </a:xfrm>
      </p:grpSpPr>
      <p:grpSp>
        <p:nvGrpSpPr>
          <p:cNvPr id="209" name="Google Shape;209;p18"/>
          <p:cNvGrpSpPr/>
          <p:nvPr/>
        </p:nvGrpSpPr>
        <p:grpSpPr>
          <a:xfrm rot="5400000">
            <a:off x="4575305" y="2747178"/>
            <a:ext cx="6862555" cy="1368199"/>
            <a:chOff x="2281445" y="609600"/>
            <a:chExt cx="6862555" cy="1368199"/>
          </a:xfrm>
        </p:grpSpPr>
        <p:sp>
          <p:nvSpPr>
            <p:cNvPr id="210" name="Google Shape;210;p18"/>
            <p:cNvSpPr/>
            <p:nvPr/>
          </p:nvSpPr>
          <p:spPr>
            <a:xfrm>
              <a:off x="2281445" y="609601"/>
              <a:ext cx="5285695" cy="1368198"/>
            </a:xfrm>
            <a:prstGeom prst="rect">
              <a:avLst/>
            </a:prstGeom>
            <a:solidFill>
              <a:srgbClr val="26262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8"/>
            <p:cNvSpPr/>
            <p:nvPr/>
          </p:nvSpPr>
          <p:spPr>
            <a:xfrm>
              <a:off x="7710769" y="609600"/>
              <a:ext cx="1433231" cy="13681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2" name="Google Shape;212;p18"/>
          <p:cNvSpPr txBox="1">
            <a:spLocks noGrp="1"/>
          </p:cNvSpPr>
          <p:nvPr>
            <p:ph type="title"/>
          </p:nvPr>
        </p:nvSpPr>
        <p:spPr>
          <a:xfrm rot="5400000">
            <a:off x="5768631" y="2305764"/>
            <a:ext cx="4461936" cy="10696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3" name="Google Shape;213;p18"/>
          <p:cNvSpPr txBox="1">
            <a:spLocks noGrp="1"/>
          </p:cNvSpPr>
          <p:nvPr>
            <p:ph type="body" idx="1"/>
          </p:nvPr>
        </p:nvSpPr>
        <p:spPr>
          <a:xfrm rot="5400000">
            <a:off x="1135126" y="-15287"/>
            <a:ext cx="5326589" cy="657635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14" name="Google Shape;214;p18"/>
          <p:cNvSpPr txBox="1">
            <a:spLocks noGrp="1"/>
          </p:cNvSpPr>
          <p:nvPr>
            <p:ph type="dt" idx="10"/>
          </p:nvPr>
        </p:nvSpPr>
        <p:spPr>
          <a:xfrm>
            <a:off x="5029144" y="5936188"/>
            <a:ext cx="205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5" name="Google Shape;215;p18"/>
          <p:cNvSpPr txBox="1">
            <a:spLocks noGrp="1"/>
          </p:cNvSpPr>
          <p:nvPr>
            <p:ph type="ftr" idx="11"/>
          </p:nvPr>
        </p:nvSpPr>
        <p:spPr>
          <a:xfrm>
            <a:off x="510241" y="5936189"/>
            <a:ext cx="4518959"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6" name="Google Shape;216;p18"/>
          <p:cNvSpPr txBox="1">
            <a:spLocks noGrp="1"/>
          </p:cNvSpPr>
          <p:nvPr>
            <p:ph type="sldNum" idx="12"/>
          </p:nvPr>
        </p:nvSpPr>
        <p:spPr>
          <a:xfrm>
            <a:off x="7431152" y="5432500"/>
            <a:ext cx="1149636" cy="1273100"/>
          </a:xfrm>
          <a:prstGeom prst="rect">
            <a:avLst/>
          </a:prstGeom>
          <a:noFill/>
          <a:ln>
            <a:noFill/>
          </a:ln>
        </p:spPr>
        <p:txBody>
          <a:bodyPr spcFirstLastPara="1" wrap="square" lIns="91425" tIns="45700" rIns="91425" bIns="45700" anchor="t" anchorCtr="0">
            <a:noAutofit/>
          </a:bodyPr>
          <a:lstStyle>
            <a:lvl1pPr marL="0" lvl="0" indent="0" algn="ctr">
              <a:spcBef>
                <a:spcPts val="0"/>
              </a:spcBef>
              <a:buNone/>
              <a:defRPr sz="3600">
                <a:solidFill>
                  <a:schemeClr val="lt1"/>
                </a:solidFill>
                <a:latin typeface="Trebuchet MS"/>
                <a:ea typeface="Trebuchet MS"/>
                <a:cs typeface="Trebuchet MS"/>
                <a:sym typeface="Trebuchet MS"/>
              </a:defRPr>
            </a:lvl1pPr>
            <a:lvl2pPr marL="0" lvl="1" indent="0" algn="ctr">
              <a:spcBef>
                <a:spcPts val="0"/>
              </a:spcBef>
              <a:buNone/>
              <a:defRPr sz="3600">
                <a:solidFill>
                  <a:schemeClr val="lt1"/>
                </a:solidFill>
                <a:latin typeface="Trebuchet MS"/>
                <a:ea typeface="Trebuchet MS"/>
                <a:cs typeface="Trebuchet MS"/>
                <a:sym typeface="Trebuchet MS"/>
              </a:defRPr>
            </a:lvl2pPr>
            <a:lvl3pPr marL="0" lvl="2" indent="0" algn="ctr">
              <a:spcBef>
                <a:spcPts val="0"/>
              </a:spcBef>
              <a:buNone/>
              <a:defRPr sz="3600">
                <a:solidFill>
                  <a:schemeClr val="lt1"/>
                </a:solidFill>
                <a:latin typeface="Trebuchet MS"/>
                <a:ea typeface="Trebuchet MS"/>
                <a:cs typeface="Trebuchet MS"/>
                <a:sym typeface="Trebuchet MS"/>
              </a:defRPr>
            </a:lvl3pPr>
            <a:lvl4pPr marL="0" lvl="3" indent="0" algn="ctr">
              <a:spcBef>
                <a:spcPts val="0"/>
              </a:spcBef>
              <a:buNone/>
              <a:defRPr sz="3600">
                <a:solidFill>
                  <a:schemeClr val="lt1"/>
                </a:solidFill>
                <a:latin typeface="Trebuchet MS"/>
                <a:ea typeface="Trebuchet MS"/>
                <a:cs typeface="Trebuchet MS"/>
                <a:sym typeface="Trebuchet MS"/>
              </a:defRPr>
            </a:lvl4pPr>
            <a:lvl5pPr marL="0" lvl="4" indent="0" algn="ctr">
              <a:spcBef>
                <a:spcPts val="0"/>
              </a:spcBef>
              <a:buNone/>
              <a:defRPr sz="3600">
                <a:solidFill>
                  <a:schemeClr val="lt1"/>
                </a:solidFill>
                <a:latin typeface="Trebuchet MS"/>
                <a:ea typeface="Trebuchet MS"/>
                <a:cs typeface="Trebuchet MS"/>
                <a:sym typeface="Trebuchet MS"/>
              </a:defRPr>
            </a:lvl5pPr>
            <a:lvl6pPr marL="0" lvl="5" indent="0" algn="ctr">
              <a:spcBef>
                <a:spcPts val="0"/>
              </a:spcBef>
              <a:buNone/>
              <a:defRPr sz="3600">
                <a:solidFill>
                  <a:schemeClr val="lt1"/>
                </a:solidFill>
                <a:latin typeface="Trebuchet MS"/>
                <a:ea typeface="Trebuchet MS"/>
                <a:cs typeface="Trebuchet MS"/>
                <a:sym typeface="Trebuchet MS"/>
              </a:defRPr>
            </a:lvl6pPr>
            <a:lvl7pPr marL="0" lvl="6" indent="0" algn="ctr">
              <a:spcBef>
                <a:spcPts val="0"/>
              </a:spcBef>
              <a:buNone/>
              <a:defRPr sz="3600">
                <a:solidFill>
                  <a:schemeClr val="lt1"/>
                </a:solidFill>
                <a:latin typeface="Trebuchet MS"/>
                <a:ea typeface="Trebuchet MS"/>
                <a:cs typeface="Trebuchet MS"/>
                <a:sym typeface="Trebuchet MS"/>
              </a:defRPr>
            </a:lvl7pPr>
            <a:lvl8pPr marL="0" lvl="7" indent="0" algn="ctr">
              <a:spcBef>
                <a:spcPts val="0"/>
              </a:spcBef>
              <a:buNone/>
              <a:defRPr sz="3600">
                <a:solidFill>
                  <a:schemeClr val="lt1"/>
                </a:solidFill>
                <a:latin typeface="Trebuchet MS"/>
                <a:ea typeface="Trebuchet MS"/>
                <a:cs typeface="Trebuchet MS"/>
                <a:sym typeface="Trebuchet MS"/>
              </a:defRPr>
            </a:lvl8pPr>
            <a:lvl9pPr marL="0" lvl="8" indent="0" algn="ctr">
              <a:spcBef>
                <a:spcPts val="0"/>
              </a:spcBef>
              <a:buNone/>
              <a:defRPr sz="3600">
                <a:solidFill>
                  <a:schemeClr val="lt1"/>
                </a:solidFill>
                <a:latin typeface="Trebuchet MS"/>
                <a:ea typeface="Trebuchet MS"/>
                <a:cs typeface="Trebuchet MS"/>
                <a:sym typeface="Trebuchet MS"/>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5D0D0"/>
            </a:gs>
            <a:gs pos="100000">
              <a:srgbClr val="D96868"/>
            </a:gs>
          </a:gsLst>
          <a:lin ang="5400012" scaled="0"/>
        </a:gradFill>
        <a:effectLst/>
      </p:bgPr>
    </p:bg>
    <p:spTree>
      <p:nvGrpSpPr>
        <p:cNvPr id="1" name="Shape 9"/>
        <p:cNvGrpSpPr/>
        <p:nvPr/>
      </p:nvGrpSpPr>
      <p:grpSpPr>
        <a:xfrm>
          <a:off x="0" y="0"/>
          <a:ext cx="0" cy="0"/>
          <a:chOff x="0" y="0"/>
          <a:chExt cx="0" cy="0"/>
        </a:xfrm>
      </p:grpSpPr>
      <p:pic>
        <p:nvPicPr>
          <p:cNvPr id="10" name="Google Shape;10;p1" descr="C:\Users\James\Desktop\msft\Berlin\build Assets\hashOverlaySD-FullResolve.png"/>
          <p:cNvPicPr preferRelativeResize="0"/>
          <p:nvPr/>
        </p:nvPicPr>
        <p:blipFill rotWithShape="1">
          <a:blip r:embed="rId19">
            <a:alphaModFix amt="10000"/>
          </a:blip>
          <a:srcRect/>
          <a:stretch/>
        </p:blipFill>
        <p:spPr>
          <a:xfrm>
            <a:off x="0" y="1"/>
            <a:ext cx="9144000" cy="6858000"/>
          </a:xfrm>
          <a:prstGeom prst="rect">
            <a:avLst/>
          </a:prstGeom>
          <a:noFill/>
          <a:ln>
            <a:noFill/>
          </a:ln>
        </p:spPr>
      </p:pic>
      <p:sp>
        <p:nvSpPr>
          <p:cNvPr id="11" name="Google Shape;11;p1"/>
          <p:cNvSpPr txBox="1">
            <a:spLocks noGrp="1"/>
          </p:cNvSpPr>
          <p:nvPr>
            <p:ph type="title"/>
          </p:nvPr>
        </p:nvSpPr>
        <p:spPr>
          <a:xfrm>
            <a:off x="531639" y="753228"/>
            <a:ext cx="6896534" cy="1080938"/>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3600"/>
              <a:buFont typeface="Trebuchet MS"/>
              <a:buNone/>
              <a:defRPr sz="3600" b="0" i="0" u="none" strike="noStrike" cap="none">
                <a:solidFill>
                  <a:schemeClr val="lt1"/>
                </a:solidFill>
                <a:latin typeface="Trebuchet MS"/>
                <a:ea typeface="Trebuchet MS"/>
                <a:cs typeface="Trebuchet MS"/>
                <a:sym typeface="Trebuchet M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1"/>
          <p:cNvSpPr txBox="1">
            <a:spLocks noGrp="1"/>
          </p:cNvSpPr>
          <p:nvPr>
            <p:ph type="body" idx="1"/>
          </p:nvPr>
        </p:nvSpPr>
        <p:spPr>
          <a:xfrm>
            <a:off x="533400" y="2336873"/>
            <a:ext cx="6887389" cy="3599316"/>
          </a:xfrm>
          <a:prstGeom prst="rect">
            <a:avLst/>
          </a:prstGeom>
          <a:noFill/>
          <a:ln>
            <a:noFill/>
          </a:ln>
        </p:spPr>
        <p:txBody>
          <a:bodyPr spcFirstLastPara="1" wrap="square" lIns="91425" tIns="45700" rIns="91425" bIns="45700" anchor="t" anchorCtr="0">
            <a:normAutofit/>
          </a:bodyPr>
          <a:lstStyle>
            <a:lvl1pPr marL="457200" marR="0" lvl="0" indent="-381000" algn="l" rtl="0">
              <a:lnSpc>
                <a:spcPct val="90000"/>
              </a:lnSpc>
              <a:spcBef>
                <a:spcPts val="1000"/>
              </a:spcBef>
              <a:spcAft>
                <a:spcPts val="0"/>
              </a:spcAft>
              <a:buClr>
                <a:schemeClr val="lt1"/>
              </a:buClr>
              <a:buSzPts val="2400"/>
              <a:buFont typeface="Arial"/>
              <a:buChar char="•"/>
              <a:defRPr sz="2400" b="0" i="0" u="none" strike="noStrike" cap="none">
                <a:solidFill>
                  <a:schemeClr val="lt1"/>
                </a:solidFill>
                <a:latin typeface="Trebuchet MS"/>
                <a:ea typeface="Trebuchet MS"/>
                <a:cs typeface="Trebuchet MS"/>
                <a:sym typeface="Trebuchet MS"/>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Trebuchet MS"/>
                <a:ea typeface="Trebuchet MS"/>
                <a:cs typeface="Trebuchet MS"/>
                <a:sym typeface="Trebuchet MS"/>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Trebuchet MS"/>
                <a:ea typeface="Trebuchet MS"/>
                <a:cs typeface="Trebuchet MS"/>
                <a:sym typeface="Trebuchet MS"/>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Trebuchet MS"/>
                <a:ea typeface="Trebuchet MS"/>
                <a:cs typeface="Trebuchet MS"/>
                <a:sym typeface="Trebuchet MS"/>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Trebuchet MS"/>
                <a:ea typeface="Trebuchet MS"/>
                <a:cs typeface="Trebuchet MS"/>
                <a:sym typeface="Trebuchet MS"/>
              </a:defRPr>
            </a:lvl5pPr>
            <a:lvl6pPr marL="2743200" marR="0" lvl="5" indent="-317500" algn="l" rtl="0">
              <a:lnSpc>
                <a:spcPct val="90000"/>
              </a:lnSpc>
              <a:spcBef>
                <a:spcPts val="500"/>
              </a:spcBef>
              <a:spcAft>
                <a:spcPts val="0"/>
              </a:spcAft>
              <a:buClr>
                <a:schemeClr val="lt1"/>
              </a:buClr>
              <a:buSzPts val="1400"/>
              <a:buFont typeface="Arial"/>
              <a:buChar char="•"/>
              <a:defRPr sz="1400" b="0" i="0" u="none" strike="noStrike" cap="none">
                <a:solidFill>
                  <a:schemeClr val="lt1"/>
                </a:solidFill>
                <a:latin typeface="Trebuchet MS"/>
                <a:ea typeface="Trebuchet MS"/>
                <a:cs typeface="Trebuchet MS"/>
                <a:sym typeface="Trebuchet MS"/>
              </a:defRPr>
            </a:lvl6pPr>
            <a:lvl7pPr marL="3200400" marR="0" lvl="6" indent="-317500" algn="l" rtl="0">
              <a:lnSpc>
                <a:spcPct val="90000"/>
              </a:lnSpc>
              <a:spcBef>
                <a:spcPts val="500"/>
              </a:spcBef>
              <a:spcAft>
                <a:spcPts val="0"/>
              </a:spcAft>
              <a:buClr>
                <a:schemeClr val="lt1"/>
              </a:buClr>
              <a:buSzPts val="1400"/>
              <a:buFont typeface="Arial"/>
              <a:buChar char="•"/>
              <a:defRPr sz="1400" b="0" i="0" u="none" strike="noStrike" cap="none">
                <a:solidFill>
                  <a:schemeClr val="lt1"/>
                </a:solidFill>
                <a:latin typeface="Trebuchet MS"/>
                <a:ea typeface="Trebuchet MS"/>
                <a:cs typeface="Trebuchet MS"/>
                <a:sym typeface="Trebuchet MS"/>
              </a:defRPr>
            </a:lvl7pPr>
            <a:lvl8pPr marL="3657600" marR="0" lvl="7" indent="-317500" algn="l" rtl="0">
              <a:lnSpc>
                <a:spcPct val="90000"/>
              </a:lnSpc>
              <a:spcBef>
                <a:spcPts val="500"/>
              </a:spcBef>
              <a:spcAft>
                <a:spcPts val="0"/>
              </a:spcAft>
              <a:buClr>
                <a:schemeClr val="lt1"/>
              </a:buClr>
              <a:buSzPts val="1400"/>
              <a:buFont typeface="Arial"/>
              <a:buChar char="•"/>
              <a:defRPr sz="1400" b="0" i="0" u="none" strike="noStrike" cap="none">
                <a:solidFill>
                  <a:schemeClr val="lt1"/>
                </a:solidFill>
                <a:latin typeface="Trebuchet MS"/>
                <a:ea typeface="Trebuchet MS"/>
                <a:cs typeface="Trebuchet MS"/>
                <a:sym typeface="Trebuchet MS"/>
              </a:defRPr>
            </a:lvl8pPr>
            <a:lvl9pPr marL="4114800" marR="0" lvl="8" indent="-317500" algn="l" rtl="0">
              <a:lnSpc>
                <a:spcPct val="90000"/>
              </a:lnSpc>
              <a:spcBef>
                <a:spcPts val="500"/>
              </a:spcBef>
              <a:spcAft>
                <a:spcPts val="0"/>
              </a:spcAft>
              <a:buClr>
                <a:schemeClr val="lt1"/>
              </a:buClr>
              <a:buSzPts val="1400"/>
              <a:buFont typeface="Arial"/>
              <a:buChar char="•"/>
              <a:defRPr sz="1400" b="0" i="0" u="none" strike="noStrike" cap="none">
                <a:solidFill>
                  <a:schemeClr val="lt1"/>
                </a:solidFill>
                <a:latin typeface="Trebuchet MS"/>
                <a:ea typeface="Trebuchet MS"/>
                <a:cs typeface="Trebuchet MS"/>
                <a:sym typeface="Trebuchet MS"/>
              </a:defRPr>
            </a:lvl9pPr>
          </a:lstStyle>
          <a:p>
            <a:endParaRPr/>
          </a:p>
        </p:txBody>
      </p:sp>
      <p:sp>
        <p:nvSpPr>
          <p:cNvPr id="13" name="Google Shape;13;p1"/>
          <p:cNvSpPr txBox="1">
            <a:spLocks noGrp="1"/>
          </p:cNvSpPr>
          <p:nvPr>
            <p:ph type="dt" idx="10"/>
          </p:nvPr>
        </p:nvSpPr>
        <p:spPr>
          <a:xfrm>
            <a:off x="5367881" y="5936188"/>
            <a:ext cx="20574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50" b="0" i="0" u="none" strike="noStrike" cap="none">
                <a:solidFill>
                  <a:schemeClr val="l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9pPr>
          </a:lstStyle>
          <a:p>
            <a:endParaRPr/>
          </a:p>
        </p:txBody>
      </p:sp>
      <p:sp>
        <p:nvSpPr>
          <p:cNvPr id="14" name="Google Shape;14;p1"/>
          <p:cNvSpPr txBox="1">
            <a:spLocks noGrp="1"/>
          </p:cNvSpPr>
          <p:nvPr>
            <p:ph type="ftr" idx="11"/>
          </p:nvPr>
        </p:nvSpPr>
        <p:spPr>
          <a:xfrm>
            <a:off x="533400" y="5936189"/>
            <a:ext cx="4834673"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50" b="0" i="0" u="none" strike="noStrike" cap="none">
                <a:solidFill>
                  <a:schemeClr val="l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lt1"/>
                </a:solidFill>
                <a:latin typeface="Trebuchet MS"/>
                <a:ea typeface="Trebuchet MS"/>
                <a:cs typeface="Trebuchet MS"/>
                <a:sym typeface="Trebuchet MS"/>
              </a:defRPr>
            </a:lvl9pPr>
          </a:lstStyle>
          <a:p>
            <a:endParaRPr/>
          </a:p>
        </p:txBody>
      </p:sp>
      <p:sp>
        <p:nvSpPr>
          <p:cNvPr id="15" name="Google Shape;15;p1"/>
          <p:cNvSpPr txBox="1">
            <a:spLocks noGrp="1"/>
          </p:cNvSpPr>
          <p:nvPr>
            <p:ph type="sldNum" idx="12"/>
          </p:nvPr>
        </p:nvSpPr>
        <p:spPr>
          <a:xfrm>
            <a:off x="7848600" y="753228"/>
            <a:ext cx="1157674" cy="1090789"/>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3600" b="0" i="0" u="none" strike="noStrike" cap="none">
                <a:solidFill>
                  <a:schemeClr val="lt1"/>
                </a:solidFill>
                <a:latin typeface="Trebuchet MS"/>
                <a:ea typeface="Trebuchet MS"/>
                <a:cs typeface="Trebuchet MS"/>
                <a:sym typeface="Trebuchet MS"/>
              </a:defRPr>
            </a:lvl1pPr>
            <a:lvl2pPr marL="0" marR="0" lvl="1" indent="0" algn="l" rtl="0">
              <a:spcBef>
                <a:spcPts val="0"/>
              </a:spcBef>
              <a:buNone/>
              <a:defRPr sz="3600" b="0" i="0" u="none" strike="noStrike" cap="none">
                <a:solidFill>
                  <a:schemeClr val="lt1"/>
                </a:solidFill>
                <a:latin typeface="Trebuchet MS"/>
                <a:ea typeface="Trebuchet MS"/>
                <a:cs typeface="Trebuchet MS"/>
                <a:sym typeface="Trebuchet MS"/>
              </a:defRPr>
            </a:lvl2pPr>
            <a:lvl3pPr marL="0" marR="0" lvl="2" indent="0" algn="l" rtl="0">
              <a:spcBef>
                <a:spcPts val="0"/>
              </a:spcBef>
              <a:buNone/>
              <a:defRPr sz="3600" b="0" i="0" u="none" strike="noStrike" cap="none">
                <a:solidFill>
                  <a:schemeClr val="lt1"/>
                </a:solidFill>
                <a:latin typeface="Trebuchet MS"/>
                <a:ea typeface="Trebuchet MS"/>
                <a:cs typeface="Trebuchet MS"/>
                <a:sym typeface="Trebuchet MS"/>
              </a:defRPr>
            </a:lvl3pPr>
            <a:lvl4pPr marL="0" marR="0" lvl="3" indent="0" algn="l" rtl="0">
              <a:spcBef>
                <a:spcPts val="0"/>
              </a:spcBef>
              <a:buNone/>
              <a:defRPr sz="3600" b="0" i="0" u="none" strike="noStrike" cap="none">
                <a:solidFill>
                  <a:schemeClr val="lt1"/>
                </a:solidFill>
                <a:latin typeface="Trebuchet MS"/>
                <a:ea typeface="Trebuchet MS"/>
                <a:cs typeface="Trebuchet MS"/>
                <a:sym typeface="Trebuchet MS"/>
              </a:defRPr>
            </a:lvl4pPr>
            <a:lvl5pPr marL="0" marR="0" lvl="4" indent="0" algn="l" rtl="0">
              <a:spcBef>
                <a:spcPts val="0"/>
              </a:spcBef>
              <a:buNone/>
              <a:defRPr sz="3600" b="0" i="0" u="none" strike="noStrike" cap="none">
                <a:solidFill>
                  <a:schemeClr val="lt1"/>
                </a:solidFill>
                <a:latin typeface="Trebuchet MS"/>
                <a:ea typeface="Trebuchet MS"/>
                <a:cs typeface="Trebuchet MS"/>
                <a:sym typeface="Trebuchet MS"/>
              </a:defRPr>
            </a:lvl5pPr>
            <a:lvl6pPr marL="0" marR="0" lvl="5" indent="0" algn="l" rtl="0">
              <a:spcBef>
                <a:spcPts val="0"/>
              </a:spcBef>
              <a:buNone/>
              <a:defRPr sz="3600" b="0" i="0" u="none" strike="noStrike" cap="none">
                <a:solidFill>
                  <a:schemeClr val="lt1"/>
                </a:solidFill>
                <a:latin typeface="Trebuchet MS"/>
                <a:ea typeface="Trebuchet MS"/>
                <a:cs typeface="Trebuchet MS"/>
                <a:sym typeface="Trebuchet MS"/>
              </a:defRPr>
            </a:lvl6pPr>
            <a:lvl7pPr marL="0" marR="0" lvl="6" indent="0" algn="l" rtl="0">
              <a:spcBef>
                <a:spcPts val="0"/>
              </a:spcBef>
              <a:buNone/>
              <a:defRPr sz="3600" b="0" i="0" u="none" strike="noStrike" cap="none">
                <a:solidFill>
                  <a:schemeClr val="lt1"/>
                </a:solidFill>
                <a:latin typeface="Trebuchet MS"/>
                <a:ea typeface="Trebuchet MS"/>
                <a:cs typeface="Trebuchet MS"/>
                <a:sym typeface="Trebuchet MS"/>
              </a:defRPr>
            </a:lvl7pPr>
            <a:lvl8pPr marL="0" marR="0" lvl="7" indent="0" algn="l" rtl="0">
              <a:spcBef>
                <a:spcPts val="0"/>
              </a:spcBef>
              <a:buNone/>
              <a:defRPr sz="3600" b="0" i="0" u="none" strike="noStrike" cap="none">
                <a:solidFill>
                  <a:schemeClr val="lt1"/>
                </a:solidFill>
                <a:latin typeface="Trebuchet MS"/>
                <a:ea typeface="Trebuchet MS"/>
                <a:cs typeface="Trebuchet MS"/>
                <a:sym typeface="Trebuchet MS"/>
              </a:defRPr>
            </a:lvl8pPr>
            <a:lvl9pPr marL="0" marR="0" lvl="8" indent="0" algn="l" rtl="0">
              <a:spcBef>
                <a:spcPts val="0"/>
              </a:spcBef>
              <a:buNone/>
              <a:defRPr sz="3600" b="0" i="0" u="none" strike="noStrike" cap="none">
                <a:solidFill>
                  <a:schemeClr val="lt1"/>
                </a:solidFill>
                <a:latin typeface="Trebuchet MS"/>
                <a:ea typeface="Trebuchet MS"/>
                <a:cs typeface="Trebuchet MS"/>
                <a:sym typeface="Trebuchet MS"/>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Shape 220"/>
        <p:cNvGrpSpPr/>
        <p:nvPr/>
      </p:nvGrpSpPr>
      <p:grpSpPr>
        <a:xfrm>
          <a:off x="0" y="0"/>
          <a:ext cx="0" cy="0"/>
          <a:chOff x="0" y="0"/>
          <a:chExt cx="0" cy="0"/>
        </a:xfrm>
      </p:grpSpPr>
      <p:sp>
        <p:nvSpPr>
          <p:cNvPr id="222" name="Google Shape;222;p19"/>
          <p:cNvSpPr/>
          <p:nvPr/>
        </p:nvSpPr>
        <p:spPr>
          <a:xfrm>
            <a:off x="2271175" y="2339001"/>
            <a:ext cx="4601650" cy="161647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1500" b="1" i="0" u="none" strike="noStrike" cap="none" dirty="0">
                <a:solidFill>
                  <a:srgbClr val="20124D"/>
                </a:solidFill>
                <a:latin typeface="Tw Cen MT Condensed Extra Bold" panose="020B0803020202020204" pitchFamily="34" charset="0"/>
                <a:ea typeface="Trebuchet MS"/>
                <a:cs typeface="Trebuchet MS"/>
                <a:sym typeface="Trebuchet MS"/>
              </a:rPr>
              <a:t>Year 2</a:t>
            </a:r>
          </a:p>
          <a:p>
            <a:pPr marL="0" marR="0" lvl="0" indent="0" algn="ctr" rtl="0">
              <a:spcBef>
                <a:spcPts val="0"/>
              </a:spcBef>
              <a:spcAft>
                <a:spcPts val="0"/>
              </a:spcAft>
              <a:buNone/>
            </a:pPr>
            <a:r>
              <a:rPr lang="en-GB" sz="5400" b="0" i="0" u="none" strike="noStrike" cap="none" dirty="0">
                <a:solidFill>
                  <a:schemeClr val="dk1"/>
                </a:solidFill>
                <a:latin typeface="Trebuchet MS"/>
                <a:ea typeface="Trebuchet MS"/>
                <a:cs typeface="Trebuchet MS"/>
                <a:sym typeface="Trebuchet MS"/>
              </a:rPr>
              <a:t> </a:t>
            </a:r>
            <a:endParaRPr sz="5400" b="0" i="0" u="none" strike="noStrike" cap="none" dirty="0">
              <a:solidFill>
                <a:schemeClr val="dk1"/>
              </a:solidFill>
              <a:latin typeface="Trebuchet MS"/>
              <a:ea typeface="Trebuchet MS"/>
              <a:cs typeface="Trebuchet MS"/>
              <a:sym typeface="Trebuchet MS"/>
            </a:endParaRPr>
          </a:p>
        </p:txBody>
      </p:sp>
      <p:pic>
        <p:nvPicPr>
          <p:cNvPr id="2" name="Picture 1">
            <a:extLst>
              <a:ext uri="{FF2B5EF4-FFF2-40B4-BE49-F238E27FC236}">
                <a16:creationId xmlns:a16="http://schemas.microsoft.com/office/drawing/2014/main" id="{E1FCAA9D-E081-41E5-9D9D-C58856387B28}"/>
              </a:ext>
            </a:extLst>
          </p:cNvPr>
          <p:cNvPicPr>
            <a:picLocks noChangeAspect="1"/>
          </p:cNvPicPr>
          <p:nvPr/>
        </p:nvPicPr>
        <p:blipFill>
          <a:blip r:embed="rId3"/>
          <a:stretch>
            <a:fillRect/>
          </a:stretch>
        </p:blipFill>
        <p:spPr>
          <a:xfrm>
            <a:off x="0" y="-11246"/>
            <a:ext cx="2143125" cy="21431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26"/>
        <p:cNvGrpSpPr/>
        <p:nvPr/>
      </p:nvGrpSpPr>
      <p:grpSpPr>
        <a:xfrm>
          <a:off x="0" y="0"/>
          <a:ext cx="0" cy="0"/>
          <a:chOff x="0" y="0"/>
          <a:chExt cx="0" cy="0"/>
        </a:xfrm>
      </p:grpSpPr>
      <p:sp>
        <p:nvSpPr>
          <p:cNvPr id="227" name="Google Shape;227;p20"/>
          <p:cNvSpPr txBox="1">
            <a:spLocks noGrp="1"/>
          </p:cNvSpPr>
          <p:nvPr>
            <p:ph type="title"/>
          </p:nvPr>
        </p:nvSpPr>
        <p:spPr>
          <a:xfrm>
            <a:off x="1464646" y="-98798"/>
            <a:ext cx="6347700" cy="13209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C00000"/>
              </a:buClr>
              <a:buSzPts val="4000"/>
              <a:buFont typeface="Trebuchet MS"/>
              <a:buNone/>
            </a:pPr>
            <a:r>
              <a:rPr lang="en-GB" sz="5000" b="1" dirty="0">
                <a:solidFill>
                  <a:srgbClr val="20124D"/>
                </a:solidFill>
                <a:latin typeface="Tw Cen MT Condensed Extra Bold" panose="020B0803020202020204" pitchFamily="34" charset="0"/>
              </a:rPr>
              <a:t>The Year 2 Team</a:t>
            </a:r>
            <a:endParaRPr sz="5000" b="1" dirty="0">
              <a:solidFill>
                <a:srgbClr val="20124D"/>
              </a:solidFill>
              <a:latin typeface="Tw Cen MT Condensed Extra Bold" panose="020B0803020202020204" pitchFamily="34" charset="0"/>
            </a:endParaRPr>
          </a:p>
        </p:txBody>
      </p:sp>
      <p:sp>
        <p:nvSpPr>
          <p:cNvPr id="228" name="Google Shape;228;p20"/>
          <p:cNvSpPr txBox="1">
            <a:spLocks noGrp="1"/>
          </p:cNvSpPr>
          <p:nvPr>
            <p:ph type="body" idx="1"/>
          </p:nvPr>
        </p:nvSpPr>
        <p:spPr>
          <a:xfrm>
            <a:off x="0" y="1099646"/>
            <a:ext cx="9144000" cy="5246100"/>
          </a:xfrm>
          <a:prstGeom prst="rect">
            <a:avLst/>
          </a:prstGeom>
          <a:noFill/>
          <a:ln>
            <a:noFill/>
          </a:ln>
        </p:spPr>
        <p:txBody>
          <a:bodyPr spcFirstLastPara="1" wrap="square" lIns="91425" tIns="45700" rIns="91425" bIns="45700" anchor="t" anchorCtr="0">
            <a:normAutofit fontScale="25000" lnSpcReduction="20000"/>
          </a:bodyPr>
          <a:lstStyle/>
          <a:p>
            <a:pPr marL="0" lvl="0" indent="0" algn="ctr" rtl="0">
              <a:lnSpc>
                <a:spcPct val="90000"/>
              </a:lnSpc>
              <a:spcBef>
                <a:spcPts val="0"/>
              </a:spcBef>
              <a:spcAft>
                <a:spcPts val="0"/>
              </a:spcAft>
              <a:buClr>
                <a:schemeClr val="dk1"/>
              </a:buClr>
              <a:buSzPts val="600"/>
              <a:buNone/>
            </a:pPr>
            <a:r>
              <a:rPr lang="en-GB" sz="12250" b="1" dirty="0">
                <a:solidFill>
                  <a:srgbClr val="20124D"/>
                </a:solidFill>
                <a:latin typeface="Tw Cen MT Condensed Extra Bold" panose="020B0803020202020204" pitchFamily="34" charset="0"/>
              </a:rPr>
              <a:t>Year 2 Teachers:</a:t>
            </a:r>
            <a:endParaRPr sz="12250" b="1" dirty="0">
              <a:solidFill>
                <a:srgbClr val="20124D"/>
              </a:solidFill>
              <a:latin typeface="Tw Cen MT Condensed Extra Bold" panose="020B0803020202020204" pitchFamily="34" charset="0"/>
            </a:endParaRPr>
          </a:p>
          <a:p>
            <a:pPr marL="0" lvl="0" indent="0" algn="ctr" rtl="0">
              <a:lnSpc>
                <a:spcPct val="90000"/>
              </a:lnSpc>
              <a:spcBef>
                <a:spcPts val="0"/>
              </a:spcBef>
              <a:spcAft>
                <a:spcPts val="0"/>
              </a:spcAft>
              <a:buClr>
                <a:schemeClr val="dk1"/>
              </a:buClr>
              <a:buSzPts val="600"/>
              <a:buNone/>
            </a:pPr>
            <a:endParaRPr lang="en-GB" sz="1400" dirty="0">
              <a:solidFill>
                <a:srgbClr val="20124D"/>
              </a:solidFill>
              <a:latin typeface="Tw Cen MT Condensed Extra Bold" panose="020B0803020202020204" pitchFamily="34" charset="0"/>
              <a:sym typeface="Trebuchet MS"/>
            </a:endParaRPr>
          </a:p>
          <a:p>
            <a:pPr marL="0" lvl="0" indent="0" algn="ctr" rtl="0">
              <a:lnSpc>
                <a:spcPct val="90000"/>
              </a:lnSpc>
              <a:spcBef>
                <a:spcPts val="0"/>
              </a:spcBef>
              <a:spcAft>
                <a:spcPts val="0"/>
              </a:spcAft>
              <a:buClr>
                <a:schemeClr val="dk1"/>
              </a:buClr>
              <a:buSzPts val="600"/>
              <a:buNone/>
            </a:pPr>
            <a:endParaRPr lang="en-GB" sz="1400" dirty="0">
              <a:solidFill>
                <a:srgbClr val="20124D"/>
              </a:solidFill>
              <a:latin typeface="Tw Cen MT Condensed Extra Bold" panose="020B0803020202020204" pitchFamily="34" charset="0"/>
              <a:sym typeface="Trebuchet MS"/>
            </a:endParaRPr>
          </a:p>
          <a:p>
            <a:pPr marL="0" lvl="0" indent="0" algn="ctr" rtl="0">
              <a:lnSpc>
                <a:spcPct val="90000"/>
              </a:lnSpc>
              <a:spcBef>
                <a:spcPts val="0"/>
              </a:spcBef>
              <a:spcAft>
                <a:spcPts val="0"/>
              </a:spcAft>
              <a:buClr>
                <a:schemeClr val="dk1"/>
              </a:buClr>
              <a:buSzPts val="600"/>
              <a:buNone/>
            </a:pPr>
            <a:r>
              <a:rPr lang="en-GB" sz="4400" dirty="0">
                <a:solidFill>
                  <a:srgbClr val="20124D"/>
                </a:solidFill>
                <a:latin typeface="Tw Cen MT Condensed Extra Bold" panose="020B0803020202020204" pitchFamily="34" charset="0"/>
                <a:sym typeface="Trebuchet MS"/>
              </a:rPr>
              <a:t> </a:t>
            </a:r>
            <a:endParaRPr sz="4400" dirty="0">
              <a:solidFill>
                <a:srgbClr val="20124D"/>
              </a:solidFill>
              <a:latin typeface="Tw Cen MT Condensed Extra Bold" panose="020B0803020202020204" pitchFamily="34" charset="0"/>
            </a:endParaRPr>
          </a:p>
          <a:p>
            <a:pPr marL="0" lvl="0" indent="0" rtl="0">
              <a:lnSpc>
                <a:spcPct val="90000"/>
              </a:lnSpc>
              <a:spcBef>
                <a:spcPts val="1000"/>
              </a:spcBef>
              <a:spcAft>
                <a:spcPts val="0"/>
              </a:spcAft>
              <a:buClr>
                <a:schemeClr val="dk1"/>
              </a:buClr>
              <a:buSzPts val="600"/>
              <a:buNone/>
            </a:pPr>
            <a:r>
              <a:rPr lang="en-GB" sz="12250" dirty="0">
                <a:solidFill>
                  <a:srgbClr val="20124D"/>
                </a:solidFill>
                <a:latin typeface="Tw Cen MT" panose="020B0602020104020603" pitchFamily="34" charset="0"/>
                <a:sym typeface="Trebuchet MS"/>
              </a:rPr>
              <a:t>    2BN – Mrs </a:t>
            </a:r>
            <a:r>
              <a:rPr lang="en-GB" sz="12250" dirty="0" err="1">
                <a:solidFill>
                  <a:srgbClr val="20124D"/>
                </a:solidFill>
                <a:latin typeface="Tw Cen MT" panose="020B0602020104020603" pitchFamily="34" charset="0"/>
                <a:sym typeface="Trebuchet MS"/>
              </a:rPr>
              <a:t>Nugara</a:t>
            </a:r>
            <a:r>
              <a:rPr lang="en-GB" sz="12250" dirty="0">
                <a:solidFill>
                  <a:srgbClr val="20124D"/>
                </a:solidFill>
                <a:latin typeface="Tw Cen MT" panose="020B0602020104020603" pitchFamily="34" charset="0"/>
                <a:sym typeface="Trebuchet MS"/>
              </a:rPr>
              <a:t> (Monday and Tuesday)</a:t>
            </a:r>
          </a:p>
          <a:p>
            <a:pPr marL="0" lvl="0" indent="0" rtl="0">
              <a:lnSpc>
                <a:spcPct val="90000"/>
              </a:lnSpc>
              <a:spcBef>
                <a:spcPts val="1000"/>
              </a:spcBef>
              <a:spcAft>
                <a:spcPts val="0"/>
              </a:spcAft>
              <a:buClr>
                <a:schemeClr val="dk1"/>
              </a:buClr>
              <a:buSzPts val="600"/>
              <a:buNone/>
            </a:pPr>
            <a:r>
              <a:rPr lang="en-GB" sz="12250" dirty="0">
                <a:solidFill>
                  <a:srgbClr val="20124D"/>
                </a:solidFill>
                <a:latin typeface="Tw Cen MT" panose="020B0602020104020603" pitchFamily="34" charset="0"/>
              </a:rPr>
              <a:t>              </a:t>
            </a:r>
            <a:r>
              <a:rPr lang="en-GB" sz="11200" dirty="0">
                <a:solidFill>
                  <a:srgbClr val="20124D"/>
                </a:solidFill>
                <a:latin typeface="Tw Cen MT" panose="020B0602020104020603" pitchFamily="34" charset="0"/>
                <a:sym typeface="Trebuchet MS"/>
              </a:rPr>
              <a:t>Mrs Bedborough (Wednesday, Thursday, Friday)</a:t>
            </a:r>
            <a:r>
              <a:rPr lang="en-GB" sz="11200" dirty="0">
                <a:solidFill>
                  <a:srgbClr val="20124D"/>
                </a:solidFill>
                <a:latin typeface="Tw Cen MT" panose="020B0602020104020603" pitchFamily="34" charset="0"/>
              </a:rPr>
              <a:t>        </a:t>
            </a:r>
          </a:p>
          <a:p>
            <a:pPr marL="0" lvl="0" indent="0" rtl="0">
              <a:lnSpc>
                <a:spcPct val="90000"/>
              </a:lnSpc>
              <a:spcBef>
                <a:spcPts val="1000"/>
              </a:spcBef>
              <a:spcAft>
                <a:spcPts val="0"/>
              </a:spcAft>
              <a:buClr>
                <a:schemeClr val="dk1"/>
              </a:buClr>
              <a:buSzPts val="600"/>
              <a:buNone/>
            </a:pPr>
            <a:r>
              <a:rPr lang="en-GB" sz="11200" dirty="0">
                <a:solidFill>
                  <a:srgbClr val="20124D"/>
                </a:solidFill>
                <a:latin typeface="Tw Cen MT" panose="020B0602020104020603" pitchFamily="34" charset="0"/>
              </a:rPr>
              <a:t> </a:t>
            </a:r>
          </a:p>
          <a:p>
            <a:pPr marL="0" lvl="0" indent="0" rtl="0">
              <a:lnSpc>
                <a:spcPct val="90000"/>
              </a:lnSpc>
              <a:spcBef>
                <a:spcPts val="1000"/>
              </a:spcBef>
              <a:spcAft>
                <a:spcPts val="0"/>
              </a:spcAft>
              <a:buClr>
                <a:schemeClr val="dk1"/>
              </a:buClr>
              <a:buSzPts val="600"/>
              <a:buNone/>
            </a:pPr>
            <a:r>
              <a:rPr lang="en-GB" sz="12250" dirty="0">
                <a:solidFill>
                  <a:srgbClr val="20124D"/>
                </a:solidFill>
                <a:latin typeface="Tw Cen MT" panose="020B0602020104020603" pitchFamily="34" charset="0"/>
              </a:rPr>
              <a:t>2C – </a:t>
            </a:r>
            <a:r>
              <a:rPr lang="en-GB" sz="11200" dirty="0">
                <a:solidFill>
                  <a:srgbClr val="20124D"/>
                </a:solidFill>
                <a:latin typeface="Tw Cen MT" panose="020B0602020104020603" pitchFamily="34" charset="0"/>
              </a:rPr>
              <a:t>Mrs </a:t>
            </a:r>
            <a:r>
              <a:rPr lang="en-GB" sz="11200" dirty="0" err="1">
                <a:solidFill>
                  <a:srgbClr val="20124D"/>
                </a:solidFill>
                <a:latin typeface="Tw Cen MT" panose="020B0602020104020603" pitchFamily="34" charset="0"/>
              </a:rPr>
              <a:t>Chambi</a:t>
            </a:r>
            <a:r>
              <a:rPr lang="en-GB" sz="11200" dirty="0">
                <a:solidFill>
                  <a:srgbClr val="20124D"/>
                </a:solidFill>
                <a:latin typeface="Tw Cen MT" panose="020B0602020104020603" pitchFamily="34" charset="0"/>
              </a:rPr>
              <a:t> (Monday, Tuesday, Wednesday, Friday)</a:t>
            </a:r>
          </a:p>
          <a:p>
            <a:pPr marL="0" lvl="0" indent="0" rtl="0">
              <a:lnSpc>
                <a:spcPct val="90000"/>
              </a:lnSpc>
              <a:spcBef>
                <a:spcPts val="1000"/>
              </a:spcBef>
              <a:spcAft>
                <a:spcPts val="0"/>
              </a:spcAft>
              <a:buClr>
                <a:schemeClr val="dk1"/>
              </a:buClr>
              <a:buSzPts val="600"/>
              <a:buNone/>
            </a:pPr>
            <a:r>
              <a:rPr lang="en-GB" sz="11200" dirty="0">
                <a:solidFill>
                  <a:srgbClr val="20124D"/>
                </a:solidFill>
                <a:latin typeface="Tw Cen MT" panose="020B0602020104020603" pitchFamily="34" charset="0"/>
              </a:rPr>
              <a:t>          Mrs Conway (Thursday)</a:t>
            </a:r>
            <a:endParaRPr sz="11200" dirty="0">
              <a:solidFill>
                <a:srgbClr val="20124D"/>
              </a:solidFill>
              <a:latin typeface="Tw Cen MT" panose="020B0602020104020603" pitchFamily="34" charset="0"/>
            </a:endParaRPr>
          </a:p>
          <a:p>
            <a:pPr marL="0" lvl="0" indent="0" algn="ctr" rtl="0">
              <a:lnSpc>
                <a:spcPct val="90000"/>
              </a:lnSpc>
              <a:spcBef>
                <a:spcPts val="1000"/>
              </a:spcBef>
              <a:spcAft>
                <a:spcPts val="0"/>
              </a:spcAft>
              <a:buClr>
                <a:schemeClr val="lt1"/>
              </a:buClr>
              <a:buSzPts val="600"/>
              <a:buNone/>
            </a:pPr>
            <a:endParaRPr sz="5600" dirty="0">
              <a:solidFill>
                <a:srgbClr val="20124D"/>
              </a:solidFill>
              <a:latin typeface="Tw Cen MT Condensed Extra Bold" panose="020B0803020202020204" pitchFamily="34" charset="0"/>
              <a:sym typeface="Trebuchet MS"/>
            </a:endParaRPr>
          </a:p>
          <a:p>
            <a:pPr marL="0" lvl="0" indent="0" algn="ctr" rtl="0">
              <a:lnSpc>
                <a:spcPct val="90000"/>
              </a:lnSpc>
              <a:spcBef>
                <a:spcPts val="1000"/>
              </a:spcBef>
              <a:spcAft>
                <a:spcPts val="0"/>
              </a:spcAft>
              <a:buClr>
                <a:schemeClr val="dk1"/>
              </a:buClr>
              <a:buSzPts val="600"/>
              <a:buNone/>
            </a:pPr>
            <a:r>
              <a:rPr lang="en-GB" sz="12250" b="1" dirty="0">
                <a:solidFill>
                  <a:srgbClr val="20124D"/>
                </a:solidFill>
                <a:latin typeface="Tw Cen MT Condensed Extra Bold" panose="020B0803020202020204" pitchFamily="34" charset="0"/>
              </a:rPr>
              <a:t>KS1 TAs:</a:t>
            </a:r>
            <a:endParaRPr sz="12250" b="1" dirty="0">
              <a:solidFill>
                <a:srgbClr val="20124D"/>
              </a:solidFill>
              <a:latin typeface="Tw Cen MT Condensed Extra Bold" panose="020B0803020202020204" pitchFamily="34" charset="0"/>
            </a:endParaRPr>
          </a:p>
          <a:p>
            <a:pPr marL="0" lvl="0" indent="0" algn="ctr" rtl="0">
              <a:lnSpc>
                <a:spcPct val="90000"/>
              </a:lnSpc>
              <a:spcBef>
                <a:spcPts val="1000"/>
              </a:spcBef>
              <a:spcAft>
                <a:spcPts val="0"/>
              </a:spcAft>
              <a:buClr>
                <a:schemeClr val="dk1"/>
              </a:buClr>
              <a:buSzPts val="600"/>
              <a:buNone/>
            </a:pPr>
            <a:endParaRPr dirty="0">
              <a:solidFill>
                <a:srgbClr val="20124D"/>
              </a:solidFill>
              <a:latin typeface="Tw Cen MT Condensed Extra Bold" panose="020B0803020202020204" pitchFamily="34" charset="0"/>
            </a:endParaRPr>
          </a:p>
          <a:p>
            <a:pPr marL="0" lvl="0" indent="0" algn="ctr" rtl="0">
              <a:lnSpc>
                <a:spcPct val="90000"/>
              </a:lnSpc>
              <a:spcBef>
                <a:spcPts val="1000"/>
              </a:spcBef>
              <a:spcAft>
                <a:spcPts val="0"/>
              </a:spcAft>
              <a:buClr>
                <a:schemeClr val="dk1"/>
              </a:buClr>
              <a:buSzPts val="600"/>
              <a:buNone/>
            </a:pPr>
            <a:r>
              <a:rPr lang="en-GB" sz="12250" dirty="0">
                <a:solidFill>
                  <a:srgbClr val="20124D"/>
                </a:solidFill>
                <a:latin typeface="Tw Cen MT" panose="020B0602020104020603" pitchFamily="34" charset="0"/>
                <a:sym typeface="Trebuchet MS"/>
              </a:rPr>
              <a:t>Nadia, Helen (Monday-Friday)</a:t>
            </a:r>
          </a:p>
          <a:p>
            <a:pPr marL="0" lvl="0" indent="0" algn="ctr" rtl="0">
              <a:lnSpc>
                <a:spcPct val="90000"/>
              </a:lnSpc>
              <a:spcBef>
                <a:spcPts val="1000"/>
              </a:spcBef>
              <a:spcAft>
                <a:spcPts val="0"/>
              </a:spcAft>
              <a:buClr>
                <a:schemeClr val="dk1"/>
              </a:buClr>
              <a:buSzPts val="600"/>
              <a:buNone/>
            </a:pPr>
            <a:r>
              <a:rPr lang="en-GB" sz="12250" dirty="0">
                <a:solidFill>
                  <a:srgbClr val="20124D"/>
                </a:solidFill>
                <a:latin typeface="Tw Cen MT" panose="020B0602020104020603" pitchFamily="34" charset="0"/>
                <a:sym typeface="Trebuchet MS"/>
              </a:rPr>
              <a:t>Mrs Barker (Wednesday and Thursday)</a:t>
            </a:r>
            <a:endParaRPr lang="en-GB" sz="12250" dirty="0">
              <a:solidFill>
                <a:srgbClr val="20124D"/>
              </a:solidFill>
              <a:latin typeface="Tw Cen MT" panose="020B0602020104020603" pitchFamily="34" charset="0"/>
            </a:endParaRPr>
          </a:p>
          <a:p>
            <a:pPr marL="0" lvl="0" indent="0" algn="ctr" rtl="0">
              <a:lnSpc>
                <a:spcPct val="90000"/>
              </a:lnSpc>
              <a:spcBef>
                <a:spcPts val="1000"/>
              </a:spcBef>
              <a:spcAft>
                <a:spcPts val="0"/>
              </a:spcAft>
              <a:buClr>
                <a:schemeClr val="dk1"/>
              </a:buClr>
              <a:buSzPts val="600"/>
              <a:buNone/>
            </a:pPr>
            <a:endParaRPr sz="12250" dirty="0">
              <a:solidFill>
                <a:srgbClr val="20124D"/>
              </a:solidFill>
              <a:latin typeface="Tw Cen MT Condensed Extra Bold" panose="020B0803020202020204" pitchFamily="34" charset="0"/>
            </a:endParaRPr>
          </a:p>
          <a:p>
            <a:pPr marL="0" lvl="0" indent="0" algn="ctr" rtl="0">
              <a:lnSpc>
                <a:spcPct val="90000"/>
              </a:lnSpc>
              <a:spcBef>
                <a:spcPts val="1000"/>
              </a:spcBef>
              <a:spcAft>
                <a:spcPts val="0"/>
              </a:spcAft>
              <a:buClr>
                <a:schemeClr val="dk1"/>
              </a:buClr>
              <a:buSzPts val="600"/>
              <a:buNone/>
            </a:pPr>
            <a:r>
              <a:rPr lang="en-GB" sz="12250" b="1" dirty="0">
                <a:solidFill>
                  <a:srgbClr val="20124D"/>
                </a:solidFill>
                <a:latin typeface="Tw Cen MT Condensed Extra Bold" panose="020B0803020202020204" pitchFamily="34" charset="0"/>
              </a:rPr>
              <a:t>KS1 Phase Leader: </a:t>
            </a:r>
            <a:r>
              <a:rPr lang="en-GB" sz="12250" dirty="0">
                <a:solidFill>
                  <a:srgbClr val="20124D"/>
                </a:solidFill>
                <a:latin typeface="Tw Cen MT" panose="020B0602020104020603" pitchFamily="34" charset="0"/>
              </a:rPr>
              <a:t>Mr </a:t>
            </a:r>
            <a:r>
              <a:rPr lang="en-GB" sz="12250" dirty="0" err="1">
                <a:solidFill>
                  <a:srgbClr val="20124D"/>
                </a:solidFill>
                <a:latin typeface="Tw Cen MT" panose="020B0602020104020603" pitchFamily="34" charset="0"/>
              </a:rPr>
              <a:t>Gavas</a:t>
            </a:r>
            <a:endParaRPr sz="12250" dirty="0">
              <a:solidFill>
                <a:srgbClr val="20124D"/>
              </a:solidFill>
              <a:latin typeface="Tw Cen MT" panose="020B0602020104020603" pitchFamily="34" charset="0"/>
            </a:endParaRPr>
          </a:p>
          <a:p>
            <a:pPr marL="0" lvl="0" indent="0" algn="ctr" rtl="0">
              <a:lnSpc>
                <a:spcPct val="90000"/>
              </a:lnSpc>
              <a:spcBef>
                <a:spcPts val="1000"/>
              </a:spcBef>
              <a:spcAft>
                <a:spcPts val="0"/>
              </a:spcAft>
              <a:buClr>
                <a:schemeClr val="lt1"/>
              </a:buClr>
              <a:buSzPct val="100000"/>
              <a:buNone/>
            </a:pPr>
            <a:endParaRPr sz="2400" dirty="0">
              <a:latin typeface="Trebuchet MS"/>
              <a:ea typeface="Trebuchet MS"/>
              <a:cs typeface="Trebuchet MS"/>
              <a:sym typeface="Trebuchet MS"/>
            </a:endParaRPr>
          </a:p>
          <a:p>
            <a:pPr marL="0" lvl="0" indent="0" algn="ctr" rtl="0">
              <a:lnSpc>
                <a:spcPct val="90000"/>
              </a:lnSpc>
              <a:spcBef>
                <a:spcPts val="1000"/>
              </a:spcBef>
              <a:spcAft>
                <a:spcPts val="0"/>
              </a:spcAft>
              <a:buClr>
                <a:schemeClr val="lt1"/>
              </a:buClr>
              <a:buSzPct val="100000"/>
              <a:buNone/>
            </a:pPr>
            <a:endParaRPr sz="2400" dirty="0">
              <a:latin typeface="Trebuchet MS"/>
              <a:ea typeface="Trebuchet MS"/>
              <a:cs typeface="Trebuchet MS"/>
              <a:sym typeface="Trebuchet MS"/>
            </a:endParaRPr>
          </a:p>
          <a:p>
            <a:pPr marL="0" lvl="0" indent="0" algn="l" rtl="0">
              <a:lnSpc>
                <a:spcPct val="90000"/>
              </a:lnSpc>
              <a:spcBef>
                <a:spcPts val="1000"/>
              </a:spcBef>
              <a:spcAft>
                <a:spcPts val="0"/>
              </a:spcAft>
              <a:buClr>
                <a:schemeClr val="lt1"/>
              </a:buClr>
              <a:buSzPct val="1000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1"/>
        <p:cNvGrpSpPr/>
        <p:nvPr/>
      </p:nvGrpSpPr>
      <p:grpSpPr>
        <a:xfrm>
          <a:off x="0" y="0"/>
          <a:ext cx="0" cy="0"/>
          <a:chOff x="0" y="0"/>
          <a:chExt cx="0" cy="0"/>
        </a:xfrm>
      </p:grpSpPr>
      <p:pic>
        <p:nvPicPr>
          <p:cNvPr id="263" name="Google Shape;263;p24"/>
          <p:cNvPicPr preferRelativeResize="0"/>
          <p:nvPr/>
        </p:nvPicPr>
        <p:blipFill rotWithShape="1">
          <a:blip r:embed="rId3">
            <a:alphaModFix/>
          </a:blip>
          <a:srcRect/>
          <a:stretch/>
        </p:blipFill>
        <p:spPr>
          <a:xfrm>
            <a:off x="2377440" y="523050"/>
            <a:ext cx="6621343" cy="2401200"/>
          </a:xfrm>
          <a:prstGeom prst="rect">
            <a:avLst/>
          </a:prstGeom>
          <a:noFill/>
          <a:ln>
            <a:noFill/>
          </a:ln>
        </p:spPr>
      </p:pic>
      <p:pic>
        <p:nvPicPr>
          <p:cNvPr id="2" name="Picture 1">
            <a:extLst>
              <a:ext uri="{FF2B5EF4-FFF2-40B4-BE49-F238E27FC236}">
                <a16:creationId xmlns:a16="http://schemas.microsoft.com/office/drawing/2014/main" id="{F13FA543-C008-42F3-8036-DB033A3740F4}"/>
              </a:ext>
            </a:extLst>
          </p:cNvPr>
          <p:cNvPicPr>
            <a:picLocks noChangeAspect="1"/>
          </p:cNvPicPr>
          <p:nvPr/>
        </p:nvPicPr>
        <p:blipFill>
          <a:blip r:embed="rId4"/>
          <a:stretch>
            <a:fillRect/>
          </a:stretch>
        </p:blipFill>
        <p:spPr>
          <a:xfrm>
            <a:off x="152400" y="523049"/>
            <a:ext cx="2225040" cy="2401199"/>
          </a:xfrm>
          <a:prstGeom prst="rect">
            <a:avLst/>
          </a:prstGeom>
        </p:spPr>
      </p:pic>
      <p:sp>
        <p:nvSpPr>
          <p:cNvPr id="10" name="TextBox 9">
            <a:extLst>
              <a:ext uri="{FF2B5EF4-FFF2-40B4-BE49-F238E27FC236}">
                <a16:creationId xmlns:a16="http://schemas.microsoft.com/office/drawing/2014/main" id="{88EE0C1E-17FD-4FCE-99ED-68467A28B984}"/>
              </a:ext>
            </a:extLst>
          </p:cNvPr>
          <p:cNvSpPr txBox="1"/>
          <p:nvPr/>
        </p:nvSpPr>
        <p:spPr>
          <a:xfrm>
            <a:off x="152400" y="3092232"/>
            <a:ext cx="8846383" cy="3847207"/>
          </a:xfrm>
          <a:prstGeom prst="rect">
            <a:avLst/>
          </a:prstGeom>
          <a:noFill/>
        </p:spPr>
        <p:txBody>
          <a:bodyPr wrap="square">
            <a:spAutoFit/>
          </a:bodyPr>
          <a:lstStyle/>
          <a:p>
            <a:pPr algn="just"/>
            <a:r>
              <a:rPr lang="en-US" sz="2400" dirty="0">
                <a:latin typeface="Tw Cen MT Condensed Extra Bold" panose="020B0803020202020204" pitchFamily="34" charset="0"/>
              </a:rPr>
              <a:t>Each child is assigned a House Saint when they join our school and all siblings belong in the same House. Please ask your child’s class teacher if you are unsure which house they belong to.</a:t>
            </a:r>
          </a:p>
          <a:p>
            <a:pPr algn="just"/>
            <a:r>
              <a:rPr lang="en-US" sz="2400" dirty="0">
                <a:latin typeface="Tw Cen MT Condensed Extra Bold" panose="020B0803020202020204" pitchFamily="34" charset="0"/>
              </a:rPr>
              <a:t>Being a part of a Saint’s house reinforces our Mission Statement that we grow together as a family and also helps to nurture a sense of belonging.</a:t>
            </a:r>
            <a:endParaRPr lang="en-GB" sz="2400" dirty="0">
              <a:latin typeface="Tw Cen MT Condensed Extra Bold" panose="020B0803020202020204" pitchFamily="34" charset="0"/>
            </a:endParaRPr>
          </a:p>
          <a:p>
            <a:pPr algn="just"/>
            <a:r>
              <a:rPr lang="en-US" sz="2400" dirty="0">
                <a:latin typeface="Tw Cen MT Condensed Extra Bold" panose="020B0803020202020204" pitchFamily="34" charset="0"/>
              </a:rPr>
              <a:t>Children in each house come together when it is their Saint’s feast day. We mark these days with a special Celebration of the Word where children from Reception to Year 6 gather together to hear more about the life of their Saint and to pray for their intercession. </a:t>
            </a:r>
            <a:endParaRPr lang="en-GB" sz="2400" dirty="0">
              <a:latin typeface="Tw Cen MT Condensed Extra Bold" panose="020B0803020202020204" pitchFamily="34" charset="0"/>
            </a:endParaRPr>
          </a:p>
          <a:p>
            <a:endParaRPr lang="en-US" dirty="0"/>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33"/>
        <p:cNvGrpSpPr/>
        <p:nvPr/>
      </p:nvGrpSpPr>
      <p:grpSpPr>
        <a:xfrm>
          <a:off x="0" y="0"/>
          <a:ext cx="0" cy="0"/>
          <a:chOff x="0" y="0"/>
          <a:chExt cx="0" cy="0"/>
        </a:xfrm>
      </p:grpSpPr>
      <p:sp>
        <p:nvSpPr>
          <p:cNvPr id="3" name="Rectangle 2">
            <a:extLst>
              <a:ext uri="{FF2B5EF4-FFF2-40B4-BE49-F238E27FC236}">
                <a16:creationId xmlns:a16="http://schemas.microsoft.com/office/drawing/2014/main" id="{ED10C846-256D-4C95-8FBA-D5B558B19A2C}"/>
              </a:ext>
            </a:extLst>
          </p:cNvPr>
          <p:cNvSpPr/>
          <p:nvPr/>
        </p:nvSpPr>
        <p:spPr>
          <a:xfrm>
            <a:off x="4297680" y="0"/>
            <a:ext cx="4846320" cy="7467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Google Shape;234;p21"/>
          <p:cNvSpPr txBox="1">
            <a:spLocks noGrp="1"/>
          </p:cNvSpPr>
          <p:nvPr>
            <p:ph type="body" idx="1"/>
          </p:nvPr>
        </p:nvSpPr>
        <p:spPr>
          <a:xfrm>
            <a:off x="0" y="1829609"/>
            <a:ext cx="4297680" cy="49686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3200"/>
              <a:buNone/>
            </a:pPr>
            <a:r>
              <a:rPr lang="en-GB" sz="3500" b="1" dirty="0">
                <a:solidFill>
                  <a:srgbClr val="20124D"/>
                </a:solidFill>
                <a:latin typeface="Tw Cen MT Condensed Extra Bold" panose="020B0803020202020204" pitchFamily="34" charset="0"/>
              </a:rPr>
              <a:t>The Golden Rules</a:t>
            </a:r>
            <a:endParaRPr sz="2700" b="1" dirty="0">
              <a:solidFill>
                <a:srgbClr val="20124D"/>
              </a:solidFill>
              <a:latin typeface="Tw Cen MT Condensed Extra Bold" panose="020B0803020202020204" pitchFamily="34" charset="0"/>
            </a:endParaRPr>
          </a:p>
          <a:p>
            <a:pPr marL="0" lvl="0" indent="0" algn="ctr" rtl="0">
              <a:lnSpc>
                <a:spcPct val="90000"/>
              </a:lnSpc>
              <a:spcBef>
                <a:spcPts val="1000"/>
              </a:spcBef>
              <a:spcAft>
                <a:spcPts val="0"/>
              </a:spcAft>
              <a:buClr>
                <a:schemeClr val="lt1"/>
              </a:buClr>
              <a:buSzPts val="3200"/>
              <a:buNone/>
            </a:pPr>
            <a:endParaRPr sz="3200" b="0" dirty="0">
              <a:latin typeface="Trebuchet MS"/>
              <a:ea typeface="Trebuchet MS"/>
              <a:cs typeface="Trebuchet MS"/>
              <a:sym typeface="Trebuchet MS"/>
            </a:endParaRPr>
          </a:p>
          <a:p>
            <a:pPr marL="0" lvl="0" indent="0" algn="ctr" rtl="0">
              <a:lnSpc>
                <a:spcPct val="90000"/>
              </a:lnSpc>
              <a:spcBef>
                <a:spcPts val="1000"/>
              </a:spcBef>
              <a:spcAft>
                <a:spcPts val="0"/>
              </a:spcAft>
              <a:buClr>
                <a:schemeClr val="lt1"/>
              </a:buClr>
              <a:buSzPts val="3200"/>
              <a:buNone/>
            </a:pPr>
            <a:endParaRPr sz="3200" dirty="0">
              <a:latin typeface="Trebuchet MS"/>
              <a:ea typeface="Trebuchet MS"/>
              <a:cs typeface="Trebuchet MS"/>
              <a:sym typeface="Trebuchet MS"/>
            </a:endParaRPr>
          </a:p>
          <a:p>
            <a:pPr marL="0" lvl="0" indent="0" algn="ctr" rtl="0">
              <a:lnSpc>
                <a:spcPct val="90000"/>
              </a:lnSpc>
              <a:spcBef>
                <a:spcPts val="1000"/>
              </a:spcBef>
              <a:spcAft>
                <a:spcPts val="0"/>
              </a:spcAft>
              <a:buClr>
                <a:schemeClr val="lt1"/>
              </a:buClr>
              <a:buSzPts val="3200"/>
              <a:buNone/>
            </a:pPr>
            <a:endParaRPr sz="3200" b="0" dirty="0">
              <a:latin typeface="Trebuchet MS"/>
              <a:ea typeface="Trebuchet MS"/>
              <a:cs typeface="Trebuchet MS"/>
              <a:sym typeface="Trebuchet MS"/>
            </a:endParaRPr>
          </a:p>
          <a:p>
            <a:pPr marL="0" lvl="0" indent="0" algn="ctr" rtl="0">
              <a:lnSpc>
                <a:spcPct val="90000"/>
              </a:lnSpc>
              <a:spcBef>
                <a:spcPts val="1000"/>
              </a:spcBef>
              <a:spcAft>
                <a:spcPts val="0"/>
              </a:spcAft>
              <a:buClr>
                <a:schemeClr val="lt1"/>
              </a:buClr>
              <a:buSzPts val="3200"/>
              <a:buNone/>
            </a:pPr>
            <a:endParaRPr sz="3200" b="0" dirty="0">
              <a:latin typeface="Trebuchet MS"/>
              <a:ea typeface="Trebuchet MS"/>
              <a:cs typeface="Trebuchet MS"/>
              <a:sym typeface="Trebuchet MS"/>
            </a:endParaRPr>
          </a:p>
          <a:p>
            <a:pPr marL="0" lvl="0" indent="0" algn="ctr" rtl="0">
              <a:lnSpc>
                <a:spcPct val="90000"/>
              </a:lnSpc>
              <a:spcBef>
                <a:spcPts val="1000"/>
              </a:spcBef>
              <a:spcAft>
                <a:spcPts val="0"/>
              </a:spcAft>
              <a:buClr>
                <a:schemeClr val="lt1"/>
              </a:buClr>
              <a:buSzPts val="3200"/>
              <a:buNone/>
            </a:pPr>
            <a:endParaRPr sz="3200" dirty="0">
              <a:latin typeface="Trebuchet MS"/>
              <a:ea typeface="Trebuchet MS"/>
              <a:cs typeface="Trebuchet MS"/>
              <a:sym typeface="Trebuchet MS"/>
            </a:endParaRPr>
          </a:p>
          <a:p>
            <a:pPr marL="228600" lvl="0" indent="-114300" algn="ctr" rtl="0">
              <a:lnSpc>
                <a:spcPct val="90000"/>
              </a:lnSpc>
              <a:spcBef>
                <a:spcPts val="1000"/>
              </a:spcBef>
              <a:spcAft>
                <a:spcPts val="0"/>
              </a:spcAft>
              <a:buClr>
                <a:schemeClr val="lt1"/>
              </a:buClr>
              <a:buSzPts val="1800"/>
              <a:buFont typeface="Arial"/>
              <a:buNone/>
            </a:pPr>
            <a:endParaRPr sz="1800" b="0" dirty="0">
              <a:latin typeface="Arial"/>
              <a:ea typeface="Arial"/>
              <a:cs typeface="Arial"/>
              <a:sym typeface="Arial"/>
            </a:endParaRPr>
          </a:p>
          <a:p>
            <a:pPr marL="228600" lvl="0" indent="-25400" algn="l" rtl="0">
              <a:lnSpc>
                <a:spcPct val="90000"/>
              </a:lnSpc>
              <a:spcBef>
                <a:spcPts val="1000"/>
              </a:spcBef>
              <a:spcAft>
                <a:spcPts val="0"/>
              </a:spcAft>
              <a:buClr>
                <a:schemeClr val="lt1"/>
              </a:buClr>
              <a:buSzPts val="3200"/>
              <a:buFont typeface="Arial"/>
              <a:buNone/>
            </a:pPr>
            <a:endParaRPr sz="3200" b="0" dirty="0">
              <a:latin typeface="Arial"/>
              <a:ea typeface="Arial"/>
              <a:cs typeface="Arial"/>
              <a:sym typeface="Arial"/>
            </a:endParaRPr>
          </a:p>
        </p:txBody>
      </p:sp>
      <p:sp>
        <p:nvSpPr>
          <p:cNvPr id="235" name="Google Shape;235;p21"/>
          <p:cNvSpPr txBox="1"/>
          <p:nvPr/>
        </p:nvSpPr>
        <p:spPr>
          <a:xfrm>
            <a:off x="0" y="191550"/>
            <a:ext cx="4297680"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i="0" u="none" strike="noStrike" cap="none" dirty="0">
                <a:solidFill>
                  <a:srgbClr val="20124D"/>
                </a:solidFill>
                <a:latin typeface="Tw Cen MT Condensed Extra Bold" panose="020B0803020202020204" pitchFamily="34" charset="0"/>
                <a:ea typeface="Trebuchet MS"/>
                <a:cs typeface="Trebuchet MS"/>
                <a:sym typeface="Trebuchet MS"/>
              </a:rPr>
              <a:t>The Year 2</a:t>
            </a:r>
          </a:p>
          <a:p>
            <a:pPr marL="0" marR="0" lvl="0" indent="0" algn="ctr" rtl="0">
              <a:spcBef>
                <a:spcPts val="0"/>
              </a:spcBef>
              <a:spcAft>
                <a:spcPts val="0"/>
              </a:spcAft>
              <a:buNone/>
            </a:pPr>
            <a:r>
              <a:rPr lang="en-GB" sz="4400" b="1" dirty="0">
                <a:solidFill>
                  <a:srgbClr val="20124D"/>
                </a:solidFill>
                <a:latin typeface="Tw Cen MT Condensed Extra Bold" panose="020B0803020202020204" pitchFamily="34" charset="0"/>
              </a:rPr>
              <a:t> </a:t>
            </a:r>
            <a:r>
              <a:rPr lang="en-GB" sz="4400" b="1" dirty="0">
                <a:solidFill>
                  <a:srgbClr val="20124D"/>
                </a:solidFill>
                <a:latin typeface="Tw Cen MT Condensed Extra Bold" panose="020B0803020202020204" pitchFamily="34" charset="0"/>
                <a:ea typeface="Trebuchet MS"/>
                <a:cs typeface="Trebuchet MS"/>
                <a:sym typeface="Trebuchet MS"/>
              </a:rPr>
              <a:t>Learning Journey</a:t>
            </a:r>
            <a:endParaRPr sz="4400" b="1" dirty="0">
              <a:solidFill>
                <a:srgbClr val="20124D"/>
              </a:solidFill>
              <a:latin typeface="Tw Cen MT Condensed Extra Bold" panose="020B0803020202020204" pitchFamily="34" charset="0"/>
            </a:endParaRPr>
          </a:p>
        </p:txBody>
      </p:sp>
      <p:pic>
        <p:nvPicPr>
          <p:cNvPr id="236" name="Google Shape;236;p21"/>
          <p:cNvPicPr preferRelativeResize="0"/>
          <p:nvPr/>
        </p:nvPicPr>
        <p:blipFill rotWithShape="1">
          <a:blip r:embed="rId3">
            <a:alphaModFix/>
          </a:blip>
          <a:srcRect l="4790" t="9165"/>
          <a:stretch/>
        </p:blipFill>
        <p:spPr>
          <a:xfrm>
            <a:off x="4297680" y="548640"/>
            <a:ext cx="4846320" cy="597408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53"/>
        <p:cNvGrpSpPr/>
        <p:nvPr/>
      </p:nvGrpSpPr>
      <p:grpSpPr>
        <a:xfrm>
          <a:off x="0" y="0"/>
          <a:ext cx="0" cy="0"/>
          <a:chOff x="0" y="0"/>
          <a:chExt cx="0" cy="0"/>
        </a:xfrm>
      </p:grpSpPr>
      <p:sp>
        <p:nvSpPr>
          <p:cNvPr id="254" name="Google Shape;254;p23"/>
          <p:cNvSpPr txBox="1">
            <a:spLocks noGrp="1"/>
          </p:cNvSpPr>
          <p:nvPr>
            <p:ph type="body" idx="1"/>
          </p:nvPr>
        </p:nvSpPr>
        <p:spPr>
          <a:xfrm>
            <a:off x="3730752" y="79075"/>
            <a:ext cx="5363798" cy="4846800"/>
          </a:xfrm>
          <a:prstGeom prst="rect">
            <a:avLst/>
          </a:prstGeom>
          <a:noFill/>
          <a:ln>
            <a:noFill/>
          </a:ln>
        </p:spPr>
        <p:txBody>
          <a:bodyPr spcFirstLastPara="1" wrap="square" lIns="91425" tIns="45700" rIns="91425" bIns="45700" anchor="t" anchorCtr="0">
            <a:normAutofit fontScale="25000" lnSpcReduction="20000"/>
          </a:bodyPr>
          <a:lstStyle/>
          <a:p>
            <a:pPr marL="0" lvl="0" indent="0" algn="l" rtl="0">
              <a:lnSpc>
                <a:spcPct val="90000"/>
              </a:lnSpc>
              <a:spcBef>
                <a:spcPts val="0"/>
              </a:spcBef>
              <a:spcAft>
                <a:spcPts val="0"/>
              </a:spcAft>
              <a:buClr>
                <a:schemeClr val="lt1"/>
              </a:buClr>
              <a:buSzPct val="100000"/>
              <a:buNone/>
            </a:pPr>
            <a:endParaRPr sz="3200" b="0" dirty="0">
              <a:solidFill>
                <a:srgbClr val="20124D"/>
              </a:solidFill>
              <a:latin typeface="Trebuchet MS"/>
              <a:ea typeface="Trebuchet MS"/>
              <a:cs typeface="Trebuchet MS"/>
              <a:sym typeface="Trebuchet MS"/>
            </a:endParaRPr>
          </a:p>
          <a:p>
            <a:pPr marL="0" lvl="0" indent="0" algn="l" rtl="0">
              <a:lnSpc>
                <a:spcPct val="90000"/>
              </a:lnSpc>
              <a:spcBef>
                <a:spcPts val="1000"/>
              </a:spcBef>
              <a:spcAft>
                <a:spcPts val="0"/>
              </a:spcAft>
              <a:buClr>
                <a:schemeClr val="dk1"/>
              </a:buClr>
              <a:buSzPct val="27586"/>
              <a:buNone/>
            </a:pPr>
            <a:r>
              <a:rPr lang="en-GB" sz="11600" b="1" u="sng" dirty="0">
                <a:solidFill>
                  <a:srgbClr val="20124D"/>
                </a:solidFill>
              </a:rPr>
              <a:t>Behaviour</a:t>
            </a:r>
            <a:endParaRPr sz="11600" b="1" u="sng" dirty="0">
              <a:solidFill>
                <a:srgbClr val="20124D"/>
              </a:solidFill>
            </a:endParaRPr>
          </a:p>
          <a:p>
            <a:pPr marL="0" lvl="0" indent="0" algn="l" rtl="0">
              <a:lnSpc>
                <a:spcPct val="90000"/>
              </a:lnSpc>
              <a:spcBef>
                <a:spcPts val="1000"/>
              </a:spcBef>
              <a:spcAft>
                <a:spcPts val="0"/>
              </a:spcAft>
              <a:buClr>
                <a:schemeClr val="dk1"/>
              </a:buClr>
              <a:buSzPct val="135159"/>
              <a:buNone/>
            </a:pPr>
            <a:endParaRPr sz="2367" u="sng" dirty="0">
              <a:solidFill>
                <a:srgbClr val="20124D"/>
              </a:solidFill>
            </a:endParaRPr>
          </a:p>
          <a:p>
            <a:pPr marL="0" lvl="0" indent="0" algn="just" rtl="0">
              <a:spcBef>
                <a:spcPts val="1000"/>
              </a:spcBef>
              <a:spcAft>
                <a:spcPts val="0"/>
              </a:spcAft>
              <a:buClr>
                <a:schemeClr val="dk1"/>
              </a:buClr>
              <a:buSzPts val="275"/>
              <a:buFont typeface="Arial"/>
              <a:buNone/>
            </a:pPr>
            <a:r>
              <a:rPr lang="en-GB" sz="8500" dirty="0">
                <a:solidFill>
                  <a:srgbClr val="20124D"/>
                </a:solidFill>
              </a:rPr>
              <a:t>Children are rewarded for academic and non-academic achievements, for effort, for acts of kindness and for all aspects of good work and behaviour. Using a positive system of rewards, and reinforcing good behaviour, fosters children’s positive self-esteem. </a:t>
            </a:r>
            <a:endParaRPr sz="8500" u="sng" dirty="0">
              <a:solidFill>
                <a:srgbClr val="20124D"/>
              </a:solidFill>
            </a:endParaRPr>
          </a:p>
          <a:p>
            <a:pPr marL="0" lvl="0" indent="0" algn="just" rtl="0">
              <a:lnSpc>
                <a:spcPct val="90000"/>
              </a:lnSpc>
              <a:spcBef>
                <a:spcPts val="1000"/>
              </a:spcBef>
              <a:spcAft>
                <a:spcPts val="0"/>
              </a:spcAft>
              <a:buClr>
                <a:schemeClr val="dk1"/>
              </a:buClr>
              <a:buSzPct val="78048"/>
              <a:buNone/>
            </a:pPr>
            <a:endParaRPr sz="4100" u="sng" dirty="0">
              <a:solidFill>
                <a:srgbClr val="20124D"/>
              </a:solidFill>
            </a:endParaRPr>
          </a:p>
          <a:p>
            <a:pPr marL="0" lvl="0" indent="0" algn="just" rtl="0">
              <a:lnSpc>
                <a:spcPct val="90000"/>
              </a:lnSpc>
              <a:spcBef>
                <a:spcPts val="1000"/>
              </a:spcBef>
              <a:spcAft>
                <a:spcPts val="0"/>
              </a:spcAft>
              <a:buClr>
                <a:schemeClr val="dk1"/>
              </a:buClr>
              <a:buSzPts val="500"/>
              <a:buNone/>
            </a:pPr>
            <a:r>
              <a:rPr lang="en-GB" sz="8500" dirty="0">
                <a:solidFill>
                  <a:srgbClr val="20124D"/>
                </a:solidFill>
                <a:latin typeface="Trebuchet MS"/>
                <a:ea typeface="Trebuchet MS"/>
                <a:cs typeface="Trebuchet MS"/>
                <a:sym typeface="Trebuchet MS"/>
              </a:rPr>
              <a:t>In line with the School Behaviour policy, any negative behaviours/attitudes may result in consequences as children are moved down the chart – the consequences of their behaviour are designed to give them reflection time to consider their choices and think about how they can improve in the future. </a:t>
            </a:r>
            <a:endParaRPr sz="8500" dirty="0">
              <a:solidFill>
                <a:srgbClr val="20124D"/>
              </a:solidFill>
              <a:latin typeface="Trebuchet MS"/>
              <a:ea typeface="Trebuchet MS"/>
              <a:cs typeface="Trebuchet MS"/>
              <a:sym typeface="Trebuchet MS"/>
            </a:endParaRPr>
          </a:p>
          <a:p>
            <a:pPr marL="0" lvl="0" indent="0" algn="l" rtl="0">
              <a:lnSpc>
                <a:spcPct val="90000"/>
              </a:lnSpc>
              <a:spcBef>
                <a:spcPts val="1000"/>
              </a:spcBef>
              <a:spcAft>
                <a:spcPts val="0"/>
              </a:spcAft>
              <a:buClr>
                <a:schemeClr val="lt1"/>
              </a:buClr>
              <a:buSzPct val="100000"/>
              <a:buNone/>
            </a:pPr>
            <a:endParaRPr sz="2000" b="0" dirty="0">
              <a:solidFill>
                <a:schemeClr val="dk1"/>
              </a:solidFill>
              <a:latin typeface="Trebuchet MS"/>
              <a:ea typeface="Trebuchet MS"/>
              <a:cs typeface="Trebuchet MS"/>
              <a:sym typeface="Trebuchet MS"/>
            </a:endParaRPr>
          </a:p>
          <a:p>
            <a:pPr marL="0" lvl="0" indent="0" algn="l" rtl="0">
              <a:lnSpc>
                <a:spcPct val="90000"/>
              </a:lnSpc>
              <a:spcBef>
                <a:spcPts val="1000"/>
              </a:spcBef>
              <a:spcAft>
                <a:spcPts val="0"/>
              </a:spcAft>
              <a:buClr>
                <a:schemeClr val="dk1"/>
              </a:buClr>
              <a:buSzPct val="83333"/>
              <a:buNone/>
            </a:pPr>
            <a:endParaRPr dirty="0"/>
          </a:p>
          <a:p>
            <a:pPr marL="0" lvl="0" indent="0" algn="l" rtl="0">
              <a:lnSpc>
                <a:spcPct val="90000"/>
              </a:lnSpc>
              <a:spcBef>
                <a:spcPts val="1000"/>
              </a:spcBef>
              <a:spcAft>
                <a:spcPts val="0"/>
              </a:spcAft>
              <a:buClr>
                <a:schemeClr val="lt1"/>
              </a:buClr>
              <a:buSzPct val="100000"/>
              <a:buNone/>
            </a:pPr>
            <a:endParaRPr sz="2000" b="0" dirty="0">
              <a:solidFill>
                <a:schemeClr val="dk1"/>
              </a:solidFill>
              <a:latin typeface="Trebuchet MS"/>
              <a:ea typeface="Trebuchet MS"/>
              <a:cs typeface="Trebuchet MS"/>
              <a:sym typeface="Trebuchet MS"/>
            </a:endParaRPr>
          </a:p>
          <a:p>
            <a:pPr marL="0" lvl="0" indent="0" algn="l" rtl="0">
              <a:lnSpc>
                <a:spcPct val="90000"/>
              </a:lnSpc>
              <a:spcBef>
                <a:spcPts val="1000"/>
              </a:spcBef>
              <a:spcAft>
                <a:spcPts val="0"/>
              </a:spcAft>
              <a:buClr>
                <a:schemeClr val="dk1"/>
              </a:buClr>
              <a:buSzPct val="100000"/>
              <a:buNone/>
            </a:pPr>
            <a:endParaRPr sz="2000" b="0" dirty="0">
              <a:solidFill>
                <a:schemeClr val="dk1"/>
              </a:solidFill>
              <a:latin typeface="Trebuchet MS"/>
              <a:ea typeface="Trebuchet MS"/>
              <a:cs typeface="Trebuchet MS"/>
              <a:sym typeface="Trebuchet MS"/>
            </a:endParaRPr>
          </a:p>
          <a:p>
            <a:pPr marL="3886200" lvl="8" indent="-101600" algn="l" rtl="0">
              <a:lnSpc>
                <a:spcPct val="90000"/>
              </a:lnSpc>
              <a:spcBef>
                <a:spcPts val="500"/>
              </a:spcBef>
              <a:spcAft>
                <a:spcPts val="0"/>
              </a:spcAft>
              <a:buClr>
                <a:schemeClr val="lt1"/>
              </a:buClr>
              <a:buSzPct val="100000"/>
              <a:buNone/>
            </a:pPr>
            <a:endParaRPr sz="2000" dirty="0">
              <a:solidFill>
                <a:schemeClr val="dk1"/>
              </a:solidFill>
              <a:latin typeface="Trebuchet MS"/>
              <a:ea typeface="Trebuchet MS"/>
              <a:cs typeface="Trebuchet MS"/>
              <a:sym typeface="Trebuchet MS"/>
            </a:endParaRPr>
          </a:p>
        </p:txBody>
      </p:sp>
      <p:sp>
        <p:nvSpPr>
          <p:cNvPr id="256" name="Google Shape;256;p23"/>
          <p:cNvSpPr txBox="1"/>
          <p:nvPr/>
        </p:nvSpPr>
        <p:spPr>
          <a:xfrm>
            <a:off x="43155" y="4776657"/>
            <a:ext cx="9045300" cy="2269309"/>
          </a:xfrm>
          <a:prstGeom prst="rect">
            <a:avLst/>
          </a:prstGeom>
          <a:noFill/>
          <a:ln>
            <a:noFill/>
          </a:ln>
        </p:spPr>
        <p:txBody>
          <a:bodyPr spcFirstLastPara="1" wrap="square" lIns="91425" tIns="91425" rIns="91425" bIns="91425" anchor="t" anchorCtr="0">
            <a:spAutoFit/>
          </a:bodyPr>
          <a:lstStyle/>
          <a:p>
            <a:pPr marL="0" lvl="0" indent="0" algn="just" rtl="0">
              <a:lnSpc>
                <a:spcPct val="90000"/>
              </a:lnSpc>
              <a:spcBef>
                <a:spcPts val="1000"/>
              </a:spcBef>
              <a:spcAft>
                <a:spcPts val="0"/>
              </a:spcAft>
              <a:buNone/>
            </a:pPr>
            <a:r>
              <a:rPr lang="en-GB" sz="2100" dirty="0">
                <a:solidFill>
                  <a:srgbClr val="20124D"/>
                </a:solidFill>
                <a:latin typeface="Trebuchet MS"/>
                <a:ea typeface="Trebuchet MS"/>
                <a:cs typeface="Trebuchet MS"/>
                <a:sym typeface="Trebuchet MS"/>
              </a:rPr>
              <a:t>Each class also has their own individual reward/behaviour management strategies which work alongside the chart to set expectations within the classroom.</a:t>
            </a:r>
            <a:endParaRPr sz="2100" dirty="0">
              <a:solidFill>
                <a:srgbClr val="20124D"/>
              </a:solidFill>
              <a:latin typeface="Trebuchet MS"/>
              <a:ea typeface="Trebuchet MS"/>
              <a:cs typeface="Trebuchet MS"/>
              <a:sym typeface="Trebuchet MS"/>
            </a:endParaRPr>
          </a:p>
          <a:p>
            <a:pPr marL="0" lvl="0" indent="0" algn="just" rtl="0">
              <a:lnSpc>
                <a:spcPct val="90000"/>
              </a:lnSpc>
              <a:spcBef>
                <a:spcPts val="1000"/>
              </a:spcBef>
              <a:spcAft>
                <a:spcPts val="0"/>
              </a:spcAft>
              <a:buNone/>
            </a:pPr>
            <a:r>
              <a:rPr lang="en-GB" sz="2100" dirty="0">
                <a:solidFill>
                  <a:srgbClr val="20124D"/>
                </a:solidFill>
                <a:latin typeface="Trebuchet MS"/>
                <a:ea typeface="Trebuchet MS"/>
                <a:cs typeface="Trebuchet MS"/>
                <a:sym typeface="Trebuchet MS"/>
              </a:rPr>
              <a:t>2 merits are awarded in each class every week. This is a chance for children’s good achievements, efforts, kindness to be recognised and celebrated in our school community. </a:t>
            </a:r>
            <a:endParaRPr sz="2100" dirty="0">
              <a:solidFill>
                <a:srgbClr val="20124D"/>
              </a:solidFill>
            </a:endParaRPr>
          </a:p>
        </p:txBody>
      </p:sp>
      <p:pic>
        <p:nvPicPr>
          <p:cNvPr id="4" name="Picture 3">
            <a:extLst>
              <a:ext uri="{FF2B5EF4-FFF2-40B4-BE49-F238E27FC236}">
                <a16:creationId xmlns:a16="http://schemas.microsoft.com/office/drawing/2014/main" id="{FCBB6378-DA56-4457-AA13-92B728AF6FF1}"/>
              </a:ext>
            </a:extLst>
          </p:cNvPr>
          <p:cNvPicPr>
            <a:picLocks noChangeAspect="1"/>
          </p:cNvPicPr>
          <p:nvPr/>
        </p:nvPicPr>
        <p:blipFill>
          <a:blip r:embed="rId3"/>
          <a:stretch>
            <a:fillRect/>
          </a:stretch>
        </p:blipFill>
        <p:spPr>
          <a:xfrm>
            <a:off x="265613" y="82261"/>
            <a:ext cx="3266499" cy="484680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268" name="Google Shape;268;p25"/>
          <p:cNvSpPr txBox="1"/>
          <p:nvPr/>
        </p:nvSpPr>
        <p:spPr>
          <a:xfrm>
            <a:off x="277025" y="116550"/>
            <a:ext cx="8658600" cy="260067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300" b="1" u="sng" dirty="0">
                <a:solidFill>
                  <a:srgbClr val="20124D"/>
                </a:solidFill>
                <a:latin typeface="Trebuchet MS"/>
                <a:ea typeface="Trebuchet MS"/>
                <a:cs typeface="Trebuchet MS"/>
                <a:sym typeface="Trebuchet MS"/>
              </a:rPr>
              <a:t>Curriculum</a:t>
            </a:r>
            <a:endParaRPr sz="3300" b="1"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000" b="1"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r>
              <a:rPr lang="en-GB" sz="2000" b="1" dirty="0">
                <a:solidFill>
                  <a:srgbClr val="20124D"/>
                </a:solidFill>
                <a:latin typeface="Trebuchet MS"/>
                <a:ea typeface="Trebuchet MS"/>
                <a:cs typeface="Trebuchet MS"/>
                <a:sym typeface="Trebuchet MS"/>
              </a:rPr>
              <a:t>Each half term an overview of our learning will be uploaded onto the school website.</a:t>
            </a:r>
            <a:endParaRPr sz="2000" b="1"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1200"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20B36CBA-679D-464C-92D4-08C3CFE361EE}"/>
              </a:ext>
            </a:extLst>
          </p:cNvPr>
          <p:cNvPicPr>
            <a:picLocks noChangeAspect="1"/>
          </p:cNvPicPr>
          <p:nvPr/>
        </p:nvPicPr>
        <p:blipFill rotWithShape="1">
          <a:blip r:embed="rId3"/>
          <a:srcRect l="25177" t="19935" r="20470" b="13138"/>
          <a:stretch/>
        </p:blipFill>
        <p:spPr>
          <a:xfrm>
            <a:off x="2302136" y="1882588"/>
            <a:ext cx="4970033" cy="344244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Text Box 17">
            <a:extLst>
              <a:ext uri="{FF2B5EF4-FFF2-40B4-BE49-F238E27FC236}">
                <a16:creationId xmlns:a16="http://schemas.microsoft.com/office/drawing/2014/main" id="{AF18286D-976A-4BE3-9DAE-B3DB2712CFDD}"/>
              </a:ext>
            </a:extLst>
          </p:cNvPr>
          <p:cNvSpPr txBox="1">
            <a:spLocks noChangeArrowheads="1"/>
          </p:cNvSpPr>
          <p:nvPr/>
        </p:nvSpPr>
        <p:spPr bwMode="auto">
          <a:xfrm>
            <a:off x="1570892" y="6350"/>
            <a:ext cx="6072554" cy="271951"/>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2">
            <a:extLst>
              <a:ext uri="{FF2B5EF4-FFF2-40B4-BE49-F238E27FC236}">
                <a16:creationId xmlns:a16="http://schemas.microsoft.com/office/drawing/2014/main" id="{F7A49E4B-5067-4BC7-99EA-CF8BF94CE2DB}"/>
              </a:ext>
            </a:extLst>
          </p:cNvPr>
          <p:cNvSpPr txBox="1">
            <a:spLocks noChangeArrowheads="1"/>
          </p:cNvSpPr>
          <p:nvPr/>
        </p:nvSpPr>
        <p:spPr bwMode="auto">
          <a:xfrm>
            <a:off x="1570892" y="278301"/>
            <a:ext cx="6072554"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a:t>
            </a:r>
            <a:r>
              <a:rPr kumimoji="0" lang="en-GB" altLang="en-US" sz="1200" b="0" i="0" u="none" strike="noStrike" cap="none" normalizeH="0" baseline="0" dirty="0" err="1">
                <a:ln>
                  <a:noFill/>
                </a:ln>
                <a:solidFill>
                  <a:srgbClr val="000000"/>
                </a:solidFill>
                <a:effectLst/>
                <a:latin typeface="Calibri Light" panose="020F0302020204030204" pitchFamily="34" charset="0"/>
              </a:rPr>
              <a:t>Laudato</a:t>
            </a:r>
            <a:r>
              <a:rPr kumimoji="0" lang="en-GB" altLang="en-US" sz="1200" b="0" i="0" u="none" strike="noStrike" cap="none" normalizeH="0" baseline="0" dirty="0">
                <a:ln>
                  <a:noFill/>
                </a:ln>
                <a:solidFill>
                  <a:srgbClr val="000000"/>
                </a:solidFill>
                <a:effectLst/>
                <a:latin typeface="Calibri Light" panose="020F0302020204030204" pitchFamily="34" charset="0"/>
              </a:rPr>
              <a:t> Si) </a:t>
            </a:r>
            <a:endParaRPr kumimoji="0" lang="en-GB" altLang="en-US" sz="1200" b="1" i="0" u="none" strike="noStrike" cap="none" normalizeH="0" baseline="0" dirty="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Light" panose="020F0302020204030204" pitchFamily="34" charset="0"/>
              </a:rPr>
              <a:t>In praise of God’s Creation of each of us and his love for us. (Psalm 139) </a:t>
            </a:r>
            <a:endParaRPr kumimoji="0" lang="en-GB" altLang="en-US" sz="1200" b="1" i="0" u="none" strike="noStrike" cap="none" normalizeH="0" baseline="0" dirty="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Light" panose="020F0302020204030204" pitchFamily="34" charset="0"/>
              </a:rPr>
              <a:t>Believe</a:t>
            </a:r>
            <a:r>
              <a:rPr kumimoji="0" lang="en-GB" altLang="en-US" sz="1200" b="0" i="0" u="none" strike="noStrike" cap="none" normalizeH="0" baseline="0" dirty="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1200" b="1" i="0" u="none" strike="noStrike" cap="none" normalizeH="0" baseline="0" dirty="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Light" panose="020F03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rPr>
              <a:t>Sacraments are living signs of Jesus’ love for all people. </a:t>
            </a:r>
            <a:endParaRPr kumimoji="0" lang="en-GB" altLang="en-US" sz="1200" b="1" i="0" u="none" strike="noStrike" cap="none" normalizeH="0" baseline="0" dirty="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1200" b="1" i="0" u="none" strike="noStrike" cap="none" normalizeH="0" baseline="0" dirty="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Light" panose="020F0302020204030204" pitchFamily="34" charset="0"/>
              </a:rPr>
              <a:t>Live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rPr>
              <a:t>How a baby is baptised in the Catholic Church. </a:t>
            </a:r>
            <a:endParaRPr kumimoji="0" lang="en-GB" altLang="en-US" sz="1050" b="1" i="0" u="none" strike="noStrike" cap="none" normalizeH="0" baseline="0" dirty="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00543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Text Box 2">
            <a:extLst>
              <a:ext uri="{FF2B5EF4-FFF2-40B4-BE49-F238E27FC236}">
                <a16:creationId xmlns:a16="http://schemas.microsoft.com/office/drawing/2014/main" id="{17B6FDB5-F7B0-4797-94B9-E4B9EC211B32}"/>
              </a:ext>
            </a:extLst>
          </p:cNvPr>
          <p:cNvSpPr txBox="1">
            <a:spLocks noChangeArrowheads="1"/>
          </p:cNvSpPr>
          <p:nvPr/>
        </p:nvSpPr>
        <p:spPr bwMode="auto">
          <a:xfrm>
            <a:off x="1031632" y="0"/>
            <a:ext cx="7080734" cy="355355"/>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600" b="1" i="0" u="none" strike="noStrike" cap="none" normalizeH="0" baseline="0" dirty="0">
                <a:ln>
                  <a:noFill/>
                </a:ln>
                <a:solidFill>
                  <a:srgbClr val="000000"/>
                </a:solidFill>
                <a:effectLst/>
                <a:latin typeface="Arial" panose="020B0604020202020204" pitchFamily="34" charset="0"/>
              </a:rPr>
              <a:t>English</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5" name="Text Box 2">
            <a:extLst>
              <a:ext uri="{FF2B5EF4-FFF2-40B4-BE49-F238E27FC236}">
                <a16:creationId xmlns:a16="http://schemas.microsoft.com/office/drawing/2014/main" id="{7186F78B-D439-4A72-A28A-55C0A1E7DEE3}"/>
              </a:ext>
            </a:extLst>
          </p:cNvPr>
          <p:cNvSpPr txBox="1">
            <a:spLocks noChangeArrowheads="1"/>
          </p:cNvSpPr>
          <p:nvPr/>
        </p:nvSpPr>
        <p:spPr bwMode="auto">
          <a:xfrm>
            <a:off x="1031632" y="355355"/>
            <a:ext cx="7080734" cy="661987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chemeClr val="tx1"/>
                </a:solidFill>
                <a:effectLst/>
                <a:latin typeface="Calibri Light" panose="020F0302020204030204" pitchFamily="34" charset="0"/>
              </a:rPr>
              <a:t>Building up their confidence, fluency and </a:t>
            </a:r>
            <a:br>
              <a:rPr kumimoji="0" lang="en-GB" altLang="en-US" sz="1600" b="0" i="0" u="none" strike="noStrike" cap="none" normalizeH="0" baseline="0" dirty="0">
                <a:ln>
                  <a:noFill/>
                </a:ln>
                <a:solidFill>
                  <a:schemeClr val="tx1"/>
                </a:solidFill>
                <a:effectLst/>
                <a:latin typeface="Calibri Light" panose="020F0302020204030204" pitchFamily="34" charset="0"/>
              </a:rPr>
            </a:br>
            <a:r>
              <a:rPr kumimoji="0" lang="en-GB" altLang="en-US" sz="1600" b="0" i="0" u="none" strike="noStrike" cap="none" normalizeH="0" baseline="0" dirty="0">
                <a:ln>
                  <a:noFill/>
                </a:ln>
                <a:solidFill>
                  <a:schemeClr val="tx1"/>
                </a:solidFill>
                <a:effectLst/>
                <a:latin typeface="Calibri Light" panose="020F0302020204030204" pitchFamily="34" charset="0"/>
              </a:rPr>
              <a:t>expression when reading aloud</a:t>
            </a:r>
            <a:endParaRPr kumimoji="0" lang="en-GB" altLang="en-US" sz="1600" b="0" i="0" u="none" strike="noStrike" cap="none" normalizeH="0" baseline="0" dirty="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1600" b="0" i="0" u="none" strike="noStrike" cap="none" normalizeH="0" baseline="0" dirty="0">
                <a:ln>
                  <a:noFill/>
                </a:ln>
                <a:solidFill>
                  <a:schemeClr val="tx1"/>
                </a:solidFill>
                <a:effectLst/>
                <a:latin typeface="Calibri Light" panose="020F0302020204030204" pitchFamily="34" charset="0"/>
              </a:rPr>
            </a:br>
            <a:r>
              <a:rPr kumimoji="0" lang="en-GB" altLang="en-US" sz="1600" b="0" i="0" u="none" strike="noStrike" cap="none" normalizeH="0" baseline="0" dirty="0">
                <a:ln>
                  <a:noFill/>
                </a:ln>
                <a:solidFill>
                  <a:schemeClr val="tx1"/>
                </a:solidFill>
                <a:effectLst/>
                <a:latin typeface="Calibri Light" panose="020F0302020204030204" pitchFamily="34" charset="0"/>
              </a:rPr>
              <a:t>non-fiction texts</a:t>
            </a:r>
            <a:endParaRPr kumimoji="0" lang="en-GB" altLang="en-US" sz="1600" b="0" i="0" u="none" strike="noStrike" cap="none" normalizeH="0" baseline="0" dirty="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Light" panose="020F0302020204030204" pitchFamily="34" charset="0"/>
              </a:rPr>
              <a:t>Learning about commas and practising using them in lists.</a:t>
            </a:r>
            <a:endParaRPr kumimoji="0" lang="en-GB" altLang="en-US" sz="3600" b="0" i="0" u="none" strike="noStrike" cap="none" normalizeH="0" baseline="0" dirty="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3600" b="0" i="0" u="none" strike="noStrike" cap="none" normalizeH="0" baseline="0" dirty="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dirty="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56915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73"/>
        <p:cNvGrpSpPr/>
        <p:nvPr/>
      </p:nvGrpSpPr>
      <p:grpSpPr>
        <a:xfrm>
          <a:off x="0" y="0"/>
          <a:ext cx="0" cy="0"/>
          <a:chOff x="0" y="0"/>
          <a:chExt cx="0" cy="0"/>
        </a:xfrm>
      </p:grpSpPr>
      <p:sp>
        <p:nvSpPr>
          <p:cNvPr id="274" name="Google Shape;274;p26"/>
          <p:cNvSpPr txBox="1"/>
          <p:nvPr/>
        </p:nvSpPr>
        <p:spPr>
          <a:xfrm>
            <a:off x="323525" y="66325"/>
            <a:ext cx="8542500" cy="76635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400" b="1" u="sng" dirty="0">
                <a:solidFill>
                  <a:srgbClr val="20124D"/>
                </a:solidFill>
                <a:latin typeface="Trebuchet MS"/>
                <a:ea typeface="Trebuchet MS"/>
                <a:cs typeface="Trebuchet MS"/>
                <a:sym typeface="Trebuchet MS"/>
              </a:rPr>
              <a:t>Reading in Year 2</a:t>
            </a:r>
            <a:endParaRPr sz="2600" b="1" dirty="0">
              <a:solidFill>
                <a:srgbClr val="20124D"/>
              </a:solidFill>
              <a:latin typeface="Trebuchet MS"/>
              <a:ea typeface="Trebuchet MS"/>
              <a:cs typeface="Trebuchet MS"/>
              <a:sym typeface="Trebuchet MS"/>
            </a:endParaRPr>
          </a:p>
          <a:p>
            <a:pPr marL="457200" marR="0" lvl="0" indent="0" algn="l" rtl="0">
              <a:spcBef>
                <a:spcPts val="0"/>
              </a:spcBef>
              <a:spcAft>
                <a:spcPts val="0"/>
              </a:spcAft>
              <a:buNone/>
            </a:pPr>
            <a:endParaRPr dirty="0">
              <a:solidFill>
                <a:srgbClr val="20124D"/>
              </a:solidFill>
            </a:endParaRPr>
          </a:p>
          <a:p>
            <a:pPr marL="457200" marR="0" lvl="0" indent="0" algn="l" rtl="0">
              <a:spcBef>
                <a:spcPts val="0"/>
              </a:spcBef>
              <a:spcAft>
                <a:spcPts val="0"/>
              </a:spcAft>
              <a:buNone/>
            </a:pPr>
            <a:endParaRPr dirty="0">
              <a:solidFill>
                <a:srgbClr val="20124D"/>
              </a:solidFill>
            </a:endParaRPr>
          </a:p>
          <a:p>
            <a:pPr marL="0" marR="0" lvl="0" indent="0" algn="just" rtl="0">
              <a:spcBef>
                <a:spcPts val="0"/>
              </a:spcBef>
              <a:spcAft>
                <a:spcPts val="0"/>
              </a:spcAft>
              <a:buNone/>
            </a:pPr>
            <a:r>
              <a:rPr lang="en-GB" sz="2800" dirty="0">
                <a:solidFill>
                  <a:srgbClr val="20124D"/>
                </a:solidFill>
                <a:latin typeface="Trebuchet MS"/>
                <a:ea typeface="Trebuchet MS"/>
                <a:cs typeface="Trebuchet MS"/>
                <a:sym typeface="Trebuchet MS"/>
              </a:rPr>
              <a:t>In Year 2, reading is not just focused on word recognition. There is a greater emphasis on reading with fluency and comprehension, asking questions to check the children’s understanding of new vocabulary and the meaning of what they are reading. There is also a greater emphasis on reading with intonation and expression. This often means that the children won’t change levels as frequently so they have chance to develop their comprehension skills including answering questions using inferences and read different genres and types of text.</a:t>
            </a:r>
            <a:endParaRPr sz="2800" dirty="0">
              <a:solidFill>
                <a:srgbClr val="20124D"/>
              </a:solidFill>
              <a:latin typeface="Trebuchet MS"/>
              <a:ea typeface="Trebuchet MS"/>
              <a:cs typeface="Trebuchet MS"/>
              <a:sym typeface="Trebuchet MS"/>
            </a:endParaRPr>
          </a:p>
          <a:p>
            <a:pPr marL="457200" marR="0" lvl="0" indent="0" algn="l" rtl="0">
              <a:spcBef>
                <a:spcPts val="0"/>
              </a:spcBef>
              <a:spcAft>
                <a:spcPts val="0"/>
              </a:spcAft>
              <a:buNone/>
            </a:pPr>
            <a:endParaRPr sz="2000" dirty="0">
              <a:solidFill>
                <a:schemeClr val="dk1"/>
              </a:solidFill>
              <a:latin typeface="Trebuchet MS"/>
              <a:ea typeface="Trebuchet MS"/>
              <a:cs typeface="Trebuchet MS"/>
              <a:sym typeface="Trebuchet MS"/>
            </a:endParaRPr>
          </a:p>
          <a:p>
            <a:pPr marL="285750" marR="0" lvl="0" indent="-158750" algn="l" rtl="0">
              <a:spcBef>
                <a:spcPts val="0"/>
              </a:spcBef>
              <a:spcAft>
                <a:spcPts val="0"/>
              </a:spcAft>
              <a:buClr>
                <a:schemeClr val="lt1"/>
              </a:buClr>
              <a:buSzPts val="2000"/>
              <a:buFont typeface="Arial"/>
              <a:buNone/>
            </a:pPr>
            <a:endParaRPr sz="2000" dirty="0">
              <a:solidFill>
                <a:schemeClr val="dk1"/>
              </a:solidFill>
              <a:latin typeface="Trebuchet MS"/>
              <a:ea typeface="Trebuchet MS"/>
              <a:cs typeface="Trebuchet MS"/>
              <a:sym typeface="Trebuchet MS"/>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79"/>
        <p:cNvGrpSpPr/>
        <p:nvPr/>
      </p:nvGrpSpPr>
      <p:grpSpPr>
        <a:xfrm>
          <a:off x="0" y="0"/>
          <a:ext cx="0" cy="0"/>
          <a:chOff x="0" y="0"/>
          <a:chExt cx="0" cy="0"/>
        </a:xfrm>
      </p:grpSpPr>
      <p:sp>
        <p:nvSpPr>
          <p:cNvPr id="280" name="Google Shape;280;p27"/>
          <p:cNvSpPr txBox="1"/>
          <p:nvPr/>
        </p:nvSpPr>
        <p:spPr>
          <a:xfrm>
            <a:off x="100786" y="25295"/>
            <a:ext cx="8972875" cy="104028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u="sng" dirty="0">
                <a:solidFill>
                  <a:srgbClr val="20124D"/>
                </a:solidFill>
                <a:latin typeface="Trebuchet MS"/>
                <a:ea typeface="Trebuchet MS"/>
                <a:cs typeface="Trebuchet MS"/>
                <a:sym typeface="Trebuchet MS"/>
              </a:rPr>
              <a:t>Guided Reading</a:t>
            </a:r>
            <a:endParaRPr sz="2800" b="1"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rgbClr val="20124D"/>
              </a:solidFill>
              <a:latin typeface="Trebuchet MS"/>
              <a:ea typeface="Trebuchet MS"/>
              <a:cs typeface="Trebuchet MS"/>
              <a:sym typeface="Trebuchet MS"/>
            </a:endParaRPr>
          </a:p>
          <a:p>
            <a:pPr marL="285750" lvl="0" indent="-298450" algn="just" rtl="0">
              <a:spcBef>
                <a:spcPts val="0"/>
              </a:spcBef>
              <a:spcAft>
                <a:spcPts val="0"/>
              </a:spcAft>
              <a:buClr>
                <a:srgbClr val="20124D"/>
              </a:buClr>
              <a:buSzPts val="2200"/>
              <a:buChar char="•"/>
            </a:pPr>
            <a:r>
              <a:rPr lang="en-GB" sz="2200" dirty="0">
                <a:solidFill>
                  <a:srgbClr val="20124D"/>
                </a:solidFill>
                <a:latin typeface="Trebuchet MS"/>
                <a:ea typeface="Trebuchet MS"/>
                <a:cs typeface="Trebuchet MS"/>
                <a:sym typeface="Trebuchet MS"/>
              </a:rPr>
              <a:t>In Year 2, we have 3 Guided Reading session a week. During these sessions, the children read with adults in school in a group of children at a similar reading level to them.</a:t>
            </a:r>
            <a:endParaRPr sz="1600" dirty="0">
              <a:solidFill>
                <a:srgbClr val="20124D"/>
              </a:solidFill>
            </a:endParaRPr>
          </a:p>
          <a:p>
            <a:pPr marL="285750" lvl="0" indent="-158750" algn="just" rtl="0">
              <a:spcBef>
                <a:spcPts val="0"/>
              </a:spcBef>
              <a:spcAft>
                <a:spcPts val="0"/>
              </a:spcAft>
              <a:buClr>
                <a:schemeClr val="lt1"/>
              </a:buClr>
              <a:buSzPts val="2000"/>
              <a:buFont typeface="Arial"/>
              <a:buNone/>
            </a:pPr>
            <a:endParaRPr sz="2200" dirty="0">
              <a:solidFill>
                <a:srgbClr val="20124D"/>
              </a:solidFill>
              <a:latin typeface="Trebuchet MS"/>
              <a:ea typeface="Trebuchet MS"/>
              <a:cs typeface="Trebuchet MS"/>
              <a:sym typeface="Trebuchet MS"/>
            </a:endParaRPr>
          </a:p>
          <a:p>
            <a:pPr marL="285750" lvl="0" indent="-298450" algn="just" rtl="0">
              <a:spcBef>
                <a:spcPts val="0"/>
              </a:spcBef>
              <a:spcAft>
                <a:spcPts val="0"/>
              </a:spcAft>
              <a:buClr>
                <a:srgbClr val="20124D"/>
              </a:buClr>
              <a:buSzPts val="2200"/>
              <a:buChar char="•"/>
            </a:pPr>
            <a:r>
              <a:rPr lang="en-GB" sz="2200" dirty="0">
                <a:solidFill>
                  <a:srgbClr val="20124D"/>
                </a:solidFill>
                <a:latin typeface="Trebuchet MS"/>
                <a:ea typeface="Trebuchet MS"/>
                <a:cs typeface="Trebuchet MS"/>
                <a:sym typeface="Trebuchet MS"/>
              </a:rPr>
              <a:t>The children and adults enjoy these sessions as they give the children a real chance to make predictions, discuss their opinions on the text and relate them to their own experiences.</a:t>
            </a:r>
            <a:endParaRPr sz="1600" dirty="0">
              <a:solidFill>
                <a:srgbClr val="20124D"/>
              </a:solidFill>
            </a:endParaRPr>
          </a:p>
          <a:p>
            <a:pPr marL="457200" lvl="0" indent="0" algn="l" rtl="0">
              <a:spcBef>
                <a:spcPts val="0"/>
              </a:spcBef>
              <a:spcAft>
                <a:spcPts val="0"/>
              </a:spcAft>
              <a:buNone/>
            </a:pPr>
            <a:endParaRPr sz="2800"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r>
              <a:rPr lang="en-GB" sz="2600" dirty="0">
                <a:solidFill>
                  <a:srgbClr val="20124D"/>
                </a:solidFill>
                <a:latin typeface="Trebuchet MS"/>
                <a:ea typeface="Trebuchet MS"/>
                <a:cs typeface="Trebuchet MS"/>
                <a:sym typeface="Trebuchet MS"/>
              </a:rPr>
              <a:t>Session 1 -  Decoding, recognising and understanding       </a:t>
            </a:r>
            <a:endParaRPr sz="26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r>
              <a:rPr lang="en-GB" sz="2600" dirty="0">
                <a:solidFill>
                  <a:srgbClr val="20124D"/>
                </a:solidFill>
                <a:latin typeface="Trebuchet MS"/>
                <a:ea typeface="Trebuchet MS"/>
                <a:cs typeface="Trebuchet MS"/>
                <a:sym typeface="Trebuchet MS"/>
              </a:rPr>
              <a:t>                 vocabulary and predicting</a:t>
            </a:r>
            <a:endParaRPr sz="26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6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r>
              <a:rPr lang="en-GB" sz="2600" dirty="0">
                <a:solidFill>
                  <a:srgbClr val="20124D"/>
                </a:solidFill>
                <a:latin typeface="Trebuchet MS"/>
                <a:ea typeface="Trebuchet MS"/>
                <a:cs typeface="Trebuchet MS"/>
                <a:sym typeface="Trebuchet MS"/>
              </a:rPr>
              <a:t>Session 2 – Fluency and Prosody (reading with expression)</a:t>
            </a:r>
            <a:endParaRPr sz="26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6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r>
              <a:rPr lang="en-GB" sz="2600" dirty="0">
                <a:solidFill>
                  <a:srgbClr val="20124D"/>
                </a:solidFill>
                <a:latin typeface="Trebuchet MS"/>
                <a:ea typeface="Trebuchet MS"/>
                <a:cs typeface="Trebuchet MS"/>
                <a:sym typeface="Trebuchet MS"/>
              </a:rPr>
              <a:t>Session 3 - Comprehension - process written text and </a:t>
            </a:r>
            <a:endParaRPr sz="26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r>
              <a:rPr lang="en-GB" sz="2600" dirty="0">
                <a:solidFill>
                  <a:srgbClr val="20124D"/>
                </a:solidFill>
                <a:latin typeface="Trebuchet MS"/>
                <a:ea typeface="Trebuchet MS"/>
                <a:cs typeface="Trebuchet MS"/>
                <a:sym typeface="Trebuchet MS"/>
              </a:rPr>
              <a:t>                 understand it’s meaning</a:t>
            </a:r>
            <a:endParaRPr sz="26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114300" marR="0" lvl="0" indent="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85"/>
        <p:cNvGrpSpPr/>
        <p:nvPr/>
      </p:nvGrpSpPr>
      <p:grpSpPr>
        <a:xfrm>
          <a:off x="0" y="0"/>
          <a:ext cx="0" cy="0"/>
          <a:chOff x="0" y="0"/>
          <a:chExt cx="0" cy="0"/>
        </a:xfrm>
      </p:grpSpPr>
      <p:sp>
        <p:nvSpPr>
          <p:cNvPr id="286" name="Google Shape;286;p28"/>
          <p:cNvSpPr txBox="1"/>
          <p:nvPr/>
        </p:nvSpPr>
        <p:spPr>
          <a:xfrm>
            <a:off x="140676" y="-94283"/>
            <a:ext cx="8904849" cy="81406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u="sng" dirty="0">
                <a:solidFill>
                  <a:srgbClr val="20124D"/>
                </a:solidFill>
                <a:latin typeface="Trebuchet MS"/>
                <a:ea typeface="Trebuchet MS"/>
                <a:cs typeface="Trebuchet MS"/>
                <a:sym typeface="Trebuchet MS"/>
              </a:rPr>
              <a:t>Book Bags</a:t>
            </a:r>
            <a:endParaRPr sz="2800" b="1"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800" u="sng"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400" dirty="0">
                <a:solidFill>
                  <a:srgbClr val="20124D"/>
                </a:solidFill>
                <a:latin typeface="Trebuchet MS"/>
                <a:ea typeface="Trebuchet MS"/>
                <a:cs typeface="Trebuchet MS"/>
                <a:sym typeface="Trebuchet MS"/>
              </a:rPr>
              <a:t>In Year 2 we will begin visiting the School Library on Wednesday. This is when the children will change their reading book and it is a chance for them to choose a book from the Library to take home. This book will be your child’s choice for them to read with you for pleasure. It is important that book bags are brought in on the correct day to enable the children to receive a new reading book. </a:t>
            </a:r>
            <a:endParaRPr sz="1050"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endParaRPr sz="1050"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400" dirty="0">
                <a:solidFill>
                  <a:srgbClr val="20124D"/>
                </a:solidFill>
                <a:latin typeface="Trebuchet MS"/>
                <a:ea typeface="Trebuchet MS"/>
                <a:cs typeface="Trebuchet MS"/>
                <a:sym typeface="Trebuchet MS"/>
              </a:rPr>
              <a:t>Please do not bring book bags in until the correct day on the following week as the children should be reading as much as possible throughout the week. Reading is about more than just recognition of the words.</a:t>
            </a:r>
            <a:endParaRPr sz="24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1050"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r>
              <a:rPr lang="en-GB" sz="2400" dirty="0">
                <a:solidFill>
                  <a:srgbClr val="20124D"/>
                </a:solidFill>
                <a:latin typeface="Trebuchet MS"/>
                <a:ea typeface="Trebuchet MS"/>
                <a:cs typeface="Trebuchet MS"/>
                <a:sym typeface="Trebuchet MS"/>
              </a:rPr>
              <a:t>We would appreciate you writing a little comment in the yellow reading record so we know how the children got on reading at home. The reading book in the book bag is not the book we read with them. We read a book of the same level in our Guided Reading sessions.</a:t>
            </a:r>
            <a:endParaRPr sz="24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114300" marR="0" lvl="0" indent="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91"/>
        <p:cNvGrpSpPr/>
        <p:nvPr/>
      </p:nvGrpSpPr>
      <p:grpSpPr>
        <a:xfrm>
          <a:off x="0" y="0"/>
          <a:ext cx="0" cy="0"/>
          <a:chOff x="0" y="0"/>
          <a:chExt cx="0" cy="0"/>
        </a:xfrm>
      </p:grpSpPr>
      <p:sp>
        <p:nvSpPr>
          <p:cNvPr id="292" name="Google Shape;292;p29"/>
          <p:cNvSpPr txBox="1"/>
          <p:nvPr/>
        </p:nvSpPr>
        <p:spPr>
          <a:xfrm>
            <a:off x="323525" y="227150"/>
            <a:ext cx="8542500" cy="7296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u="sng" dirty="0">
                <a:solidFill>
                  <a:srgbClr val="20124D"/>
                </a:solidFill>
                <a:latin typeface="Trebuchet MS"/>
                <a:ea typeface="Trebuchet MS"/>
                <a:cs typeface="Trebuchet MS"/>
                <a:sym typeface="Trebuchet MS"/>
              </a:rPr>
              <a:t>Reading for pleasure</a:t>
            </a:r>
            <a:endParaRPr sz="3600" b="1" u="sng"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endParaRPr sz="2700" u="sng"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700" b="1" dirty="0">
                <a:solidFill>
                  <a:srgbClr val="20124D"/>
                </a:solidFill>
                <a:latin typeface="Trebuchet MS"/>
                <a:ea typeface="Trebuchet MS"/>
                <a:cs typeface="Trebuchet MS"/>
                <a:sym typeface="Trebuchet MS"/>
              </a:rPr>
              <a:t>We want to encourage the children to develop a love of reading. </a:t>
            </a:r>
            <a:endParaRPr sz="2700" b="1"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endParaRPr sz="2700" b="1"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700" b="1" dirty="0">
                <a:solidFill>
                  <a:srgbClr val="20124D"/>
                </a:solidFill>
                <a:latin typeface="Trebuchet MS"/>
                <a:ea typeface="Trebuchet MS"/>
                <a:cs typeface="Trebuchet MS"/>
                <a:sym typeface="Trebuchet MS"/>
              </a:rPr>
              <a:t>We have a wide selection of book in our classrooms and in the library and communal reading areas around the school but some children enjoy bringing a book of their choice in from home.</a:t>
            </a:r>
            <a:endParaRPr sz="2700" b="1"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endParaRPr sz="2700" b="1"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700" b="1" dirty="0">
                <a:solidFill>
                  <a:srgbClr val="20124D"/>
                </a:solidFill>
                <a:latin typeface="Trebuchet MS"/>
                <a:ea typeface="Trebuchet MS"/>
                <a:cs typeface="Trebuchet MS"/>
                <a:sym typeface="Trebuchet MS"/>
              </a:rPr>
              <a:t>As we only want to encourage reading, we are happy for this to happen but we do ask these books are labelled to avoid any mix ups and with the amount of books in our classrooms we are unable to accept responsibility of these books.</a:t>
            </a:r>
            <a:endParaRPr sz="2700" b="1" dirty="0">
              <a:solidFill>
                <a:srgbClr val="20124D"/>
              </a:solidFill>
              <a:latin typeface="Trebuchet MS"/>
              <a:ea typeface="Trebuchet MS"/>
              <a:cs typeface="Trebuchet MS"/>
              <a:sym typeface="Trebuchet MS"/>
            </a:endParaRPr>
          </a:p>
          <a:p>
            <a:pPr marL="114300" marR="0" lvl="0" indent="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97"/>
        <p:cNvGrpSpPr/>
        <p:nvPr/>
      </p:nvGrpSpPr>
      <p:grpSpPr>
        <a:xfrm>
          <a:off x="0" y="0"/>
          <a:ext cx="0" cy="0"/>
          <a:chOff x="0" y="0"/>
          <a:chExt cx="0" cy="0"/>
        </a:xfrm>
      </p:grpSpPr>
      <p:sp>
        <p:nvSpPr>
          <p:cNvPr id="298" name="Google Shape;298;p30"/>
          <p:cNvSpPr txBox="1"/>
          <p:nvPr/>
        </p:nvSpPr>
        <p:spPr>
          <a:xfrm>
            <a:off x="323525" y="134175"/>
            <a:ext cx="8395500" cy="70172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u="sng" dirty="0">
                <a:solidFill>
                  <a:srgbClr val="20124D"/>
                </a:solidFill>
                <a:latin typeface="Trebuchet MS"/>
                <a:ea typeface="Trebuchet MS"/>
                <a:cs typeface="Trebuchet MS"/>
                <a:sym typeface="Trebuchet MS"/>
              </a:rPr>
              <a:t>Writing</a:t>
            </a:r>
            <a:endParaRPr sz="3200" b="1"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800" dirty="0">
                <a:solidFill>
                  <a:srgbClr val="20124D"/>
                </a:solidFill>
                <a:latin typeface="Trebuchet MS"/>
                <a:ea typeface="Trebuchet MS"/>
                <a:cs typeface="Trebuchet MS"/>
                <a:sym typeface="Trebuchet MS"/>
              </a:rPr>
              <a:t>In Year 2 we encourage the children to take care of the presentation of their work and we are continuing to practise cursive letter formation and joined up letters.</a:t>
            </a:r>
            <a:endParaRPr sz="28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800" dirty="0">
                <a:solidFill>
                  <a:srgbClr val="20124D"/>
                </a:solidFill>
                <a:latin typeface="Trebuchet MS"/>
                <a:ea typeface="Trebuchet MS"/>
                <a:cs typeface="Trebuchet MS"/>
                <a:sym typeface="Trebuchet MS"/>
              </a:rPr>
              <a:t>We are working on the children writing coherent sentences, beginning with a capital letter and ending with a full stop. The children are encouraged to read through the sentences they have written to check that they make sense and to check for any mistakes or areas for improvement.</a:t>
            </a:r>
            <a:endParaRPr sz="2800"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114300" marR="0" lvl="0" indent="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4" name="Google Shape;298;p30">
            <a:extLst>
              <a:ext uri="{FF2B5EF4-FFF2-40B4-BE49-F238E27FC236}">
                <a16:creationId xmlns:a16="http://schemas.microsoft.com/office/drawing/2014/main" id="{1161167C-135E-49D4-85D5-AAC95C39D4BA}"/>
              </a:ext>
            </a:extLst>
          </p:cNvPr>
          <p:cNvSpPr txBox="1"/>
          <p:nvPr/>
        </p:nvSpPr>
        <p:spPr>
          <a:xfrm>
            <a:off x="323525" y="134175"/>
            <a:ext cx="8395500" cy="227750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u="sng" dirty="0">
                <a:solidFill>
                  <a:srgbClr val="20124D"/>
                </a:solidFill>
                <a:latin typeface="Trebuchet MS"/>
                <a:ea typeface="Trebuchet MS"/>
                <a:cs typeface="Trebuchet MS"/>
                <a:sym typeface="Trebuchet MS"/>
              </a:rPr>
              <a:t>Spelling</a:t>
            </a:r>
            <a:endParaRPr sz="3200" b="1"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114300" marR="0" lvl="0" indent="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pic>
        <p:nvPicPr>
          <p:cNvPr id="5" name="Picture 4">
            <a:extLst>
              <a:ext uri="{FF2B5EF4-FFF2-40B4-BE49-F238E27FC236}">
                <a16:creationId xmlns:a16="http://schemas.microsoft.com/office/drawing/2014/main" id="{0F196FC0-409F-48CA-AC43-22AD8596ED12}"/>
              </a:ext>
            </a:extLst>
          </p:cNvPr>
          <p:cNvPicPr>
            <a:picLocks noChangeAspect="1"/>
          </p:cNvPicPr>
          <p:nvPr/>
        </p:nvPicPr>
        <p:blipFill rotWithShape="1">
          <a:blip r:embed="rId3"/>
          <a:srcRect b="5980"/>
          <a:stretch/>
        </p:blipFill>
        <p:spPr>
          <a:xfrm>
            <a:off x="489425" y="951040"/>
            <a:ext cx="8182708" cy="5590438"/>
          </a:xfrm>
          <a:prstGeom prst="rect">
            <a:avLst/>
          </a:prstGeom>
        </p:spPr>
      </p:pic>
    </p:spTree>
    <p:extLst>
      <p:ext uri="{BB962C8B-B14F-4D97-AF65-F5344CB8AC3E}">
        <p14:creationId xmlns:p14="http://schemas.microsoft.com/office/powerpoint/2010/main" val="2031280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 name="Picture 1">
            <a:extLst>
              <a:ext uri="{FF2B5EF4-FFF2-40B4-BE49-F238E27FC236}">
                <a16:creationId xmlns:a16="http://schemas.microsoft.com/office/drawing/2014/main" id="{75E79081-41F3-4953-BEA0-AC96E760465F}"/>
              </a:ext>
            </a:extLst>
          </p:cNvPr>
          <p:cNvPicPr>
            <a:picLocks noChangeAspect="1"/>
          </p:cNvPicPr>
          <p:nvPr/>
        </p:nvPicPr>
        <p:blipFill>
          <a:blip r:embed="rId3"/>
          <a:stretch>
            <a:fillRect/>
          </a:stretch>
        </p:blipFill>
        <p:spPr>
          <a:xfrm>
            <a:off x="182074" y="0"/>
            <a:ext cx="2543175" cy="1800225"/>
          </a:xfrm>
          <a:prstGeom prst="rect">
            <a:avLst/>
          </a:prstGeom>
        </p:spPr>
      </p:pic>
      <p:sp>
        <p:nvSpPr>
          <p:cNvPr id="54" name="Google Shape;298;p30">
            <a:extLst>
              <a:ext uri="{FF2B5EF4-FFF2-40B4-BE49-F238E27FC236}">
                <a16:creationId xmlns:a16="http://schemas.microsoft.com/office/drawing/2014/main" id="{1E955A45-769A-4888-AFE1-9E9C96E65D17}"/>
              </a:ext>
            </a:extLst>
          </p:cNvPr>
          <p:cNvSpPr txBox="1"/>
          <p:nvPr/>
        </p:nvSpPr>
        <p:spPr>
          <a:xfrm>
            <a:off x="158628" y="1001683"/>
            <a:ext cx="8779852" cy="49551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u="sng" dirty="0">
              <a:solidFill>
                <a:schemeClr val="dk1"/>
              </a:solidFill>
              <a:latin typeface="Trebuchet MS"/>
              <a:ea typeface="Trebuchet MS"/>
              <a:cs typeface="Trebuchet MS"/>
              <a:sym typeface="Trebuchet MS"/>
            </a:endParaRPr>
          </a:p>
          <a:p>
            <a:pPr marL="114300" marR="0" lvl="0" indent="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342900" marR="0" lvl="0" indent="-22860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a:p>
            <a:pPr marL="0" marR="0" lvl="0" indent="0" algn="just" rtl="0">
              <a:spcBef>
                <a:spcPts val="0"/>
              </a:spcBef>
              <a:spcAft>
                <a:spcPts val="0"/>
              </a:spcAft>
              <a:buNone/>
            </a:pPr>
            <a:r>
              <a:rPr lang="en-GB" sz="2800" dirty="0">
                <a:solidFill>
                  <a:schemeClr val="dk1"/>
                </a:solidFill>
                <a:latin typeface="Tw Cen MT" panose="020B0602020104020603" pitchFamily="34" charset="0"/>
                <a:sym typeface="Arial"/>
              </a:rPr>
              <a:t>The weekly spellings that we send home for practise are from the Little </a:t>
            </a:r>
            <a:r>
              <a:rPr lang="en-GB" sz="2800" dirty="0" err="1">
                <a:solidFill>
                  <a:schemeClr val="dk1"/>
                </a:solidFill>
                <a:latin typeface="Tw Cen MT" panose="020B0602020104020603" pitchFamily="34" charset="0"/>
                <a:sym typeface="Arial"/>
              </a:rPr>
              <a:t>Wandle</a:t>
            </a:r>
            <a:r>
              <a:rPr lang="en-GB" sz="2800" dirty="0">
                <a:solidFill>
                  <a:schemeClr val="dk1"/>
                </a:solidFill>
                <a:latin typeface="Tw Cen MT" panose="020B0602020104020603" pitchFamily="34" charset="0"/>
                <a:sym typeface="Arial"/>
              </a:rPr>
              <a:t> scheme which follows on from the Little </a:t>
            </a:r>
            <a:r>
              <a:rPr lang="en-GB" sz="2800" dirty="0" err="1">
                <a:solidFill>
                  <a:schemeClr val="dk1"/>
                </a:solidFill>
                <a:latin typeface="Tw Cen MT" panose="020B0602020104020603" pitchFamily="34" charset="0"/>
                <a:sym typeface="Arial"/>
              </a:rPr>
              <a:t>Wandle</a:t>
            </a:r>
            <a:r>
              <a:rPr lang="en-GB" sz="2800" dirty="0">
                <a:solidFill>
                  <a:schemeClr val="dk1"/>
                </a:solidFill>
                <a:latin typeface="Tw Cen MT" panose="020B0602020104020603" pitchFamily="34" charset="0"/>
                <a:sym typeface="Arial"/>
              </a:rPr>
              <a:t> Letters and Sounds used in Reception and Year 1 for Phonics.</a:t>
            </a:r>
          </a:p>
          <a:p>
            <a:pPr marL="0" marR="0" lvl="0" indent="0" algn="just" rtl="0">
              <a:spcBef>
                <a:spcPts val="0"/>
              </a:spcBef>
              <a:spcAft>
                <a:spcPts val="0"/>
              </a:spcAft>
              <a:buNone/>
            </a:pPr>
            <a:endParaRPr lang="en-GB" sz="2800" dirty="0">
              <a:solidFill>
                <a:schemeClr val="dk1"/>
              </a:solidFill>
              <a:latin typeface="Tw Cen MT" panose="020B0602020104020603" pitchFamily="34" charset="0"/>
            </a:endParaRPr>
          </a:p>
          <a:p>
            <a:pPr marL="0" marR="0" lvl="0" indent="0" algn="just" rtl="0">
              <a:spcBef>
                <a:spcPts val="0"/>
              </a:spcBef>
              <a:spcAft>
                <a:spcPts val="0"/>
              </a:spcAft>
              <a:buNone/>
            </a:pPr>
            <a:r>
              <a:rPr lang="en-GB" sz="2800" dirty="0">
                <a:solidFill>
                  <a:schemeClr val="dk1"/>
                </a:solidFill>
                <a:latin typeface="Tw Cen MT" panose="020B0602020104020603" pitchFamily="34" charset="0"/>
                <a:sym typeface="Arial"/>
              </a:rPr>
              <a:t>We are not only looking for these words to be learnt for our Spelling Quiz on Friday but also for them to be continued to practise and applied in the children’s writing. These spellings are also practised at school throughout the week. </a:t>
            </a:r>
            <a:endParaRPr sz="18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1962097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Text Box 2">
            <a:extLst>
              <a:ext uri="{FF2B5EF4-FFF2-40B4-BE49-F238E27FC236}">
                <a16:creationId xmlns:a16="http://schemas.microsoft.com/office/drawing/2014/main" id="{F619945C-4586-450D-876E-9E9FE694911E}"/>
              </a:ext>
            </a:extLst>
          </p:cNvPr>
          <p:cNvSpPr txBox="1">
            <a:spLocks noChangeArrowheads="1"/>
          </p:cNvSpPr>
          <p:nvPr/>
        </p:nvSpPr>
        <p:spPr bwMode="auto">
          <a:xfrm>
            <a:off x="945781" y="7937"/>
            <a:ext cx="7143139" cy="836747"/>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600" b="1" i="0" u="none" strike="noStrike" cap="none" normalizeH="0" baseline="0" dirty="0">
                <a:ln>
                  <a:noFill/>
                </a:ln>
                <a:solidFill>
                  <a:srgbClr val="000000"/>
                </a:solidFill>
                <a:effectLst/>
                <a:latin typeface="Arial" panose="020B0604020202020204" pitchFamily="34" charset="0"/>
              </a:rPr>
              <a:t>Mathematics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 Box 2">
            <a:extLst>
              <a:ext uri="{FF2B5EF4-FFF2-40B4-BE49-F238E27FC236}">
                <a16:creationId xmlns:a16="http://schemas.microsoft.com/office/drawing/2014/main" id="{449B152F-4784-43C6-9E62-55EB397B8299}"/>
              </a:ext>
            </a:extLst>
          </p:cNvPr>
          <p:cNvSpPr txBox="1">
            <a:spLocks noChangeArrowheads="1"/>
          </p:cNvSpPr>
          <p:nvPr/>
        </p:nvSpPr>
        <p:spPr bwMode="auto">
          <a:xfrm>
            <a:off x="945781" y="322261"/>
            <a:ext cx="7143139" cy="6527801"/>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2400" b="0" i="0" u="none"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3200" b="0" i="0" u="none"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2400" b="0" i="0" u="none" strike="noStrike" cap="none" normalizeH="0" baseline="0" dirty="0">
                <a:ln>
                  <a:noFill/>
                </a:ln>
                <a:solidFill>
                  <a:srgbClr val="000000"/>
                </a:solidFill>
                <a:effectLst/>
                <a:latin typeface="Calibri" panose="020F0502020204030204" pitchFamily="34" charset="0"/>
              </a:rPr>
              <a:t>To be able to find fractions of shape.</a:t>
            </a:r>
            <a:endParaRPr kumimoji="0" lang="en-US" altLang="en-US" sz="6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58191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303"/>
        <p:cNvGrpSpPr/>
        <p:nvPr/>
      </p:nvGrpSpPr>
      <p:grpSpPr>
        <a:xfrm>
          <a:off x="0" y="0"/>
          <a:ext cx="0" cy="0"/>
          <a:chOff x="0" y="0"/>
          <a:chExt cx="0" cy="0"/>
        </a:xfrm>
      </p:grpSpPr>
      <p:sp>
        <p:nvSpPr>
          <p:cNvPr id="304" name="Google Shape;304;p31"/>
          <p:cNvSpPr txBox="1"/>
          <p:nvPr/>
        </p:nvSpPr>
        <p:spPr>
          <a:xfrm>
            <a:off x="315775" y="154900"/>
            <a:ext cx="8224800" cy="246270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3200" u="sng">
                <a:solidFill>
                  <a:srgbClr val="20124D"/>
                </a:solidFill>
                <a:latin typeface="Trebuchet MS"/>
                <a:ea typeface="Trebuchet MS"/>
                <a:cs typeface="Trebuchet MS"/>
                <a:sym typeface="Trebuchet MS"/>
              </a:rPr>
              <a:t>Maths</a:t>
            </a:r>
            <a:endParaRPr sz="3200" u="sng">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endParaRPr sz="1000" u="sng">
              <a:solidFill>
                <a:srgbClr val="20124D"/>
              </a:solidFill>
              <a:latin typeface="Trebuchet MS"/>
              <a:ea typeface="Trebuchet MS"/>
              <a:cs typeface="Trebuchet MS"/>
              <a:sym typeface="Trebuchet MS"/>
            </a:endParaRPr>
          </a:p>
          <a:p>
            <a:pPr marL="285750" marR="0" lvl="0" indent="-285750" algn="just" rtl="0">
              <a:spcBef>
                <a:spcPts val="0"/>
              </a:spcBef>
              <a:spcAft>
                <a:spcPts val="0"/>
              </a:spcAft>
              <a:buClr>
                <a:srgbClr val="20124D"/>
              </a:buClr>
              <a:buSzPts val="2000"/>
              <a:buFont typeface="Arial"/>
              <a:buChar char="•"/>
            </a:pPr>
            <a:r>
              <a:rPr lang="en-GB" sz="2000">
                <a:solidFill>
                  <a:srgbClr val="20124D"/>
                </a:solidFill>
                <a:latin typeface="Trebuchet MS"/>
                <a:ea typeface="Trebuchet MS"/>
                <a:cs typeface="Trebuchet MS"/>
                <a:sym typeface="Trebuchet MS"/>
              </a:rPr>
              <a:t>We are following the White Rose Maths plans and guidance. </a:t>
            </a:r>
            <a:endParaRPr>
              <a:solidFill>
                <a:srgbClr val="20124D"/>
              </a:solidFill>
            </a:endParaRPr>
          </a:p>
          <a:p>
            <a:pPr marL="285750" marR="0" lvl="0" indent="-158750" algn="just" rtl="0">
              <a:spcBef>
                <a:spcPts val="0"/>
              </a:spcBef>
              <a:spcAft>
                <a:spcPts val="0"/>
              </a:spcAft>
              <a:buClr>
                <a:schemeClr val="lt1"/>
              </a:buClr>
              <a:buSzPts val="2000"/>
              <a:buFont typeface="Arial"/>
              <a:buNone/>
            </a:pPr>
            <a:endParaRPr sz="2000">
              <a:solidFill>
                <a:srgbClr val="20124D"/>
              </a:solidFill>
              <a:latin typeface="Trebuchet MS"/>
              <a:ea typeface="Trebuchet MS"/>
              <a:cs typeface="Trebuchet MS"/>
              <a:sym typeface="Trebuchet MS"/>
            </a:endParaRPr>
          </a:p>
          <a:p>
            <a:pPr marL="457200" marR="0" lvl="0" indent="0" algn="just" rtl="0">
              <a:spcBef>
                <a:spcPts val="0"/>
              </a:spcBef>
              <a:spcAft>
                <a:spcPts val="0"/>
              </a:spcAft>
              <a:buNone/>
            </a:pPr>
            <a:endParaRPr>
              <a:solidFill>
                <a:srgbClr val="20124D"/>
              </a:solidFill>
            </a:endParaRPr>
          </a:p>
          <a:p>
            <a:pPr marL="285750" marR="0" lvl="0" indent="-158750" algn="l" rtl="0">
              <a:spcBef>
                <a:spcPts val="0"/>
              </a:spcBef>
              <a:spcAft>
                <a:spcPts val="0"/>
              </a:spcAft>
              <a:buClr>
                <a:schemeClr val="lt1"/>
              </a:buClr>
              <a:buSzPts val="2000"/>
              <a:buFont typeface="Arial"/>
              <a:buNone/>
            </a:pPr>
            <a:endParaRPr sz="200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2000">
              <a:solidFill>
                <a:schemeClr val="dk1"/>
              </a:solidFill>
              <a:latin typeface="Arial"/>
              <a:ea typeface="Arial"/>
              <a:cs typeface="Arial"/>
              <a:sym typeface="Arial"/>
            </a:endParaRPr>
          </a:p>
        </p:txBody>
      </p:sp>
      <p:pic>
        <p:nvPicPr>
          <p:cNvPr id="305" name="Google Shape;305;p31"/>
          <p:cNvPicPr preferRelativeResize="0"/>
          <p:nvPr/>
        </p:nvPicPr>
        <p:blipFill>
          <a:blip r:embed="rId3">
            <a:alphaModFix/>
          </a:blip>
          <a:stretch>
            <a:fillRect/>
          </a:stretch>
        </p:blipFill>
        <p:spPr>
          <a:xfrm>
            <a:off x="3737638" y="1226875"/>
            <a:ext cx="1668725" cy="1668725"/>
          </a:xfrm>
          <a:prstGeom prst="rect">
            <a:avLst/>
          </a:prstGeom>
          <a:noFill/>
          <a:ln>
            <a:noFill/>
          </a:ln>
        </p:spPr>
      </p:pic>
      <p:pic>
        <p:nvPicPr>
          <p:cNvPr id="306" name="Google Shape;306;p31"/>
          <p:cNvPicPr preferRelativeResize="0"/>
          <p:nvPr/>
        </p:nvPicPr>
        <p:blipFill>
          <a:blip r:embed="rId4">
            <a:alphaModFix/>
          </a:blip>
          <a:stretch>
            <a:fillRect/>
          </a:stretch>
        </p:blipFill>
        <p:spPr>
          <a:xfrm>
            <a:off x="-29700" y="2999975"/>
            <a:ext cx="3115480" cy="2611700"/>
          </a:xfrm>
          <a:prstGeom prst="rect">
            <a:avLst/>
          </a:prstGeom>
          <a:noFill/>
          <a:ln>
            <a:noFill/>
          </a:ln>
        </p:spPr>
      </p:pic>
      <p:pic>
        <p:nvPicPr>
          <p:cNvPr id="307" name="Google Shape;307;p31"/>
          <p:cNvPicPr preferRelativeResize="0"/>
          <p:nvPr/>
        </p:nvPicPr>
        <p:blipFill>
          <a:blip r:embed="rId5">
            <a:alphaModFix/>
          </a:blip>
          <a:stretch>
            <a:fillRect/>
          </a:stretch>
        </p:blipFill>
        <p:spPr>
          <a:xfrm>
            <a:off x="3014267" y="2999975"/>
            <a:ext cx="3115480" cy="2611700"/>
          </a:xfrm>
          <a:prstGeom prst="rect">
            <a:avLst/>
          </a:prstGeom>
          <a:noFill/>
          <a:ln>
            <a:noFill/>
          </a:ln>
        </p:spPr>
      </p:pic>
      <p:pic>
        <p:nvPicPr>
          <p:cNvPr id="308" name="Google Shape;308;p31"/>
          <p:cNvPicPr preferRelativeResize="0"/>
          <p:nvPr/>
        </p:nvPicPr>
        <p:blipFill>
          <a:blip r:embed="rId6">
            <a:alphaModFix/>
          </a:blip>
          <a:stretch>
            <a:fillRect/>
          </a:stretch>
        </p:blipFill>
        <p:spPr>
          <a:xfrm>
            <a:off x="6053550" y="2999975"/>
            <a:ext cx="3115475" cy="2611694"/>
          </a:xfrm>
          <a:prstGeom prst="rect">
            <a:avLst/>
          </a:prstGeom>
          <a:noFill/>
          <a:ln>
            <a:noFill/>
          </a:ln>
        </p:spPr>
      </p:pic>
      <p:sp>
        <p:nvSpPr>
          <p:cNvPr id="309" name="Google Shape;309;p31"/>
          <p:cNvSpPr txBox="1"/>
          <p:nvPr/>
        </p:nvSpPr>
        <p:spPr>
          <a:xfrm>
            <a:off x="69313" y="5518700"/>
            <a:ext cx="9005400" cy="14160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GB" sz="2000">
                <a:solidFill>
                  <a:srgbClr val="20124D"/>
                </a:solidFill>
                <a:latin typeface="Trebuchet MS"/>
                <a:ea typeface="Trebuchet MS"/>
                <a:cs typeface="Trebuchet MS"/>
                <a:sym typeface="Trebuchet MS"/>
              </a:rPr>
              <a:t>We always prompt the children to explain their thinking and ask them to verbally explain how they worked things out – this helps them make links in their learning and understand their own thinking.  Giving them a good base for onwards learning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314"/>
        <p:cNvGrpSpPr/>
        <p:nvPr/>
      </p:nvGrpSpPr>
      <p:grpSpPr>
        <a:xfrm>
          <a:off x="0" y="0"/>
          <a:ext cx="0" cy="0"/>
          <a:chOff x="0" y="0"/>
          <a:chExt cx="0" cy="0"/>
        </a:xfrm>
      </p:grpSpPr>
      <p:sp>
        <p:nvSpPr>
          <p:cNvPr id="315" name="Google Shape;315;p32"/>
          <p:cNvSpPr txBox="1"/>
          <p:nvPr/>
        </p:nvSpPr>
        <p:spPr>
          <a:xfrm>
            <a:off x="315775" y="154900"/>
            <a:ext cx="8224800" cy="147750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3200" u="sng">
                <a:solidFill>
                  <a:srgbClr val="20124D"/>
                </a:solidFill>
                <a:latin typeface="Trebuchet MS"/>
                <a:ea typeface="Trebuchet MS"/>
                <a:cs typeface="Trebuchet MS"/>
                <a:sym typeface="Trebuchet MS"/>
              </a:rPr>
              <a:t>Maths</a:t>
            </a:r>
            <a:endParaRPr>
              <a:solidFill>
                <a:srgbClr val="20124D"/>
              </a:solidFill>
            </a:endParaRPr>
          </a:p>
          <a:p>
            <a:pPr marL="285750" marR="0" lvl="0" indent="-158750" algn="l" rtl="0">
              <a:spcBef>
                <a:spcPts val="0"/>
              </a:spcBef>
              <a:spcAft>
                <a:spcPts val="0"/>
              </a:spcAft>
              <a:buClr>
                <a:schemeClr val="lt1"/>
              </a:buClr>
              <a:buSzPts val="2000"/>
              <a:buFont typeface="Arial"/>
              <a:buNone/>
            </a:pPr>
            <a:endParaRPr sz="200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2000">
              <a:solidFill>
                <a:schemeClr val="dk1"/>
              </a:solidFill>
              <a:latin typeface="Arial"/>
              <a:ea typeface="Arial"/>
              <a:cs typeface="Arial"/>
              <a:sym typeface="Arial"/>
            </a:endParaRPr>
          </a:p>
        </p:txBody>
      </p:sp>
      <p:sp>
        <p:nvSpPr>
          <p:cNvPr id="316" name="Google Shape;316;p32"/>
          <p:cNvSpPr txBox="1"/>
          <p:nvPr/>
        </p:nvSpPr>
        <p:spPr>
          <a:xfrm>
            <a:off x="123274" y="502964"/>
            <a:ext cx="8897452" cy="333933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2000"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000" dirty="0">
                <a:solidFill>
                  <a:srgbClr val="002060"/>
                </a:solidFill>
                <a:latin typeface="Tw Cen MT" panose="020B0602020104020603" pitchFamily="34" charset="0"/>
                <a:ea typeface="Trebuchet MS"/>
                <a:cs typeface="Trebuchet MS"/>
                <a:sym typeface="Trebuchet MS"/>
              </a:rPr>
              <a:t>In Year 2 there is a real emphasis on the understanding of place value.</a:t>
            </a:r>
          </a:p>
          <a:p>
            <a:pPr marL="0" marR="0" lvl="0" indent="0" algn="just" rtl="0">
              <a:spcBef>
                <a:spcPts val="0"/>
              </a:spcBef>
              <a:spcAft>
                <a:spcPts val="0"/>
              </a:spcAft>
              <a:buNone/>
            </a:pPr>
            <a:r>
              <a:rPr lang="en-US" sz="2000" b="0" i="0" dirty="0">
                <a:solidFill>
                  <a:srgbClr val="002060"/>
                </a:solidFill>
                <a:effectLst/>
                <a:latin typeface="Tw Cen MT" panose="020B0602020104020603" pitchFamily="34" charset="0"/>
              </a:rPr>
              <a:t>Place value is the value of each digit in a number. For example, the first 5 in 55 represents 5 tens, or 50; however, the second 5 in 55 represents 5 </a:t>
            </a:r>
            <a:r>
              <a:rPr lang="en-US" sz="2000" dirty="0">
                <a:solidFill>
                  <a:srgbClr val="002060"/>
                </a:solidFill>
                <a:latin typeface="Tw Cen MT" panose="020B0602020104020603" pitchFamily="34" charset="0"/>
              </a:rPr>
              <a:t>one</a:t>
            </a:r>
            <a:r>
              <a:rPr lang="en-US" sz="2000" b="0" i="0" dirty="0">
                <a:solidFill>
                  <a:srgbClr val="002060"/>
                </a:solidFill>
                <a:effectLst/>
                <a:latin typeface="Tw Cen MT" panose="020B0602020104020603" pitchFamily="34" charset="0"/>
              </a:rPr>
              <a:t>s, or 5. It is important that children understand that while a digit can be the same, its value depends on where it is in the number. Understanding that 1 ten = 10 and 2 tens = 20 etc.</a:t>
            </a:r>
            <a:endParaRPr sz="2000" dirty="0">
              <a:solidFill>
                <a:srgbClr val="002060"/>
              </a:solidFill>
              <a:latin typeface="Tw Cen MT" panose="020B0602020104020603" pitchFamily="34" charset="0"/>
              <a:ea typeface="Trebuchet MS"/>
              <a:cs typeface="Trebuchet MS"/>
              <a:sym typeface="Trebuchet MS"/>
            </a:endParaRPr>
          </a:p>
          <a:p>
            <a:pPr marL="0" marR="0" lvl="0" indent="0" algn="just" rtl="0">
              <a:spcBef>
                <a:spcPts val="0"/>
              </a:spcBef>
              <a:spcAft>
                <a:spcPts val="0"/>
              </a:spcAft>
              <a:buNone/>
            </a:pPr>
            <a:endParaRPr sz="1000"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r>
              <a:rPr lang="en-GB" sz="2000" dirty="0">
                <a:solidFill>
                  <a:srgbClr val="20124D"/>
                </a:solidFill>
                <a:latin typeface="Tw Cen MT" panose="020B0602020104020603" pitchFamily="34" charset="0"/>
                <a:ea typeface="Trebuchet MS"/>
                <a:cs typeface="Trebuchet MS"/>
                <a:sym typeface="Trebuchet MS"/>
              </a:rPr>
              <a:t>Securing the children’s knowledge of the number bonds to 10 will help the children to relate facts with number bonds to 20 and 100.</a:t>
            </a:r>
            <a:endParaRPr sz="2000" dirty="0">
              <a:solidFill>
                <a:srgbClr val="20124D"/>
              </a:solidFill>
              <a:latin typeface="Tw Cen MT" panose="020B0602020104020603" pitchFamily="34" charset="0"/>
              <a:ea typeface="Trebuchet MS"/>
              <a:cs typeface="Trebuchet MS"/>
              <a:sym typeface="Trebuchet MS"/>
            </a:endParaRPr>
          </a:p>
          <a:p>
            <a:pPr marL="0" marR="0" lvl="0" indent="0" algn="just" rtl="0">
              <a:spcBef>
                <a:spcPts val="0"/>
              </a:spcBef>
              <a:spcAft>
                <a:spcPts val="0"/>
              </a:spcAft>
              <a:buNone/>
            </a:pPr>
            <a:endParaRPr sz="2000" dirty="0">
              <a:solidFill>
                <a:srgbClr val="20124D"/>
              </a:solidFill>
              <a:latin typeface="Trebuchet MS"/>
              <a:ea typeface="Trebuchet MS"/>
              <a:cs typeface="Trebuchet MS"/>
              <a:sym typeface="Trebuchet MS"/>
            </a:endParaRPr>
          </a:p>
        </p:txBody>
      </p:sp>
      <p:pic>
        <p:nvPicPr>
          <p:cNvPr id="317" name="Google Shape;317;p32"/>
          <p:cNvPicPr preferRelativeResize="0"/>
          <p:nvPr/>
        </p:nvPicPr>
        <p:blipFill>
          <a:blip r:embed="rId3">
            <a:alphaModFix/>
          </a:blip>
          <a:stretch>
            <a:fillRect/>
          </a:stretch>
        </p:blipFill>
        <p:spPr>
          <a:xfrm>
            <a:off x="177575" y="3429000"/>
            <a:ext cx="2747151" cy="2875075"/>
          </a:xfrm>
          <a:prstGeom prst="rect">
            <a:avLst/>
          </a:prstGeom>
          <a:noFill/>
          <a:ln>
            <a:noFill/>
          </a:ln>
        </p:spPr>
      </p:pic>
      <p:sp>
        <p:nvSpPr>
          <p:cNvPr id="318" name="Google Shape;318;p32"/>
          <p:cNvSpPr txBox="1"/>
          <p:nvPr/>
        </p:nvSpPr>
        <p:spPr>
          <a:xfrm>
            <a:off x="1149888" y="360062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10</a:t>
            </a:r>
            <a:endParaRPr sz="4300">
              <a:latin typeface="Trebuchet MS"/>
              <a:ea typeface="Trebuchet MS"/>
              <a:cs typeface="Trebuchet MS"/>
              <a:sym typeface="Trebuchet MS"/>
            </a:endParaRPr>
          </a:p>
        </p:txBody>
      </p:sp>
      <p:sp>
        <p:nvSpPr>
          <p:cNvPr id="319" name="Google Shape;319;p32"/>
          <p:cNvSpPr txBox="1"/>
          <p:nvPr/>
        </p:nvSpPr>
        <p:spPr>
          <a:xfrm>
            <a:off x="7093475" y="360062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100</a:t>
            </a:r>
            <a:endParaRPr sz="4300">
              <a:latin typeface="Trebuchet MS"/>
              <a:ea typeface="Trebuchet MS"/>
              <a:cs typeface="Trebuchet MS"/>
              <a:sym typeface="Trebuchet MS"/>
            </a:endParaRPr>
          </a:p>
        </p:txBody>
      </p:sp>
      <p:sp>
        <p:nvSpPr>
          <p:cNvPr id="320" name="Google Shape;320;p32"/>
          <p:cNvSpPr txBox="1"/>
          <p:nvPr/>
        </p:nvSpPr>
        <p:spPr>
          <a:xfrm>
            <a:off x="533388" y="523577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2</a:t>
            </a:r>
            <a:endParaRPr sz="4300">
              <a:latin typeface="Trebuchet MS"/>
              <a:ea typeface="Trebuchet MS"/>
              <a:cs typeface="Trebuchet MS"/>
              <a:sym typeface="Trebuchet MS"/>
            </a:endParaRPr>
          </a:p>
        </p:txBody>
      </p:sp>
      <p:sp>
        <p:nvSpPr>
          <p:cNvPr id="321" name="Google Shape;321;p32"/>
          <p:cNvSpPr txBox="1"/>
          <p:nvPr/>
        </p:nvSpPr>
        <p:spPr>
          <a:xfrm>
            <a:off x="2064288" y="527702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8</a:t>
            </a:r>
            <a:endParaRPr sz="4300">
              <a:latin typeface="Trebuchet MS"/>
              <a:ea typeface="Trebuchet MS"/>
              <a:cs typeface="Trebuchet MS"/>
              <a:sym typeface="Trebuchet MS"/>
            </a:endParaRPr>
          </a:p>
        </p:txBody>
      </p:sp>
      <p:sp>
        <p:nvSpPr>
          <p:cNvPr id="322" name="Google Shape;322;p32"/>
          <p:cNvSpPr txBox="1"/>
          <p:nvPr/>
        </p:nvSpPr>
        <p:spPr>
          <a:xfrm>
            <a:off x="4248613" y="363557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20</a:t>
            </a:r>
            <a:endParaRPr sz="4300">
              <a:latin typeface="Trebuchet MS"/>
              <a:ea typeface="Trebuchet MS"/>
              <a:cs typeface="Trebuchet MS"/>
              <a:sym typeface="Trebuchet MS"/>
            </a:endParaRPr>
          </a:p>
        </p:txBody>
      </p:sp>
      <p:pic>
        <p:nvPicPr>
          <p:cNvPr id="323" name="Google Shape;323;p32"/>
          <p:cNvPicPr preferRelativeResize="0"/>
          <p:nvPr/>
        </p:nvPicPr>
        <p:blipFill>
          <a:blip r:embed="rId3">
            <a:alphaModFix/>
          </a:blip>
          <a:stretch>
            <a:fillRect/>
          </a:stretch>
        </p:blipFill>
        <p:spPr>
          <a:xfrm>
            <a:off x="6273575" y="3429000"/>
            <a:ext cx="2747151" cy="2875075"/>
          </a:xfrm>
          <a:prstGeom prst="rect">
            <a:avLst/>
          </a:prstGeom>
          <a:noFill/>
          <a:ln>
            <a:noFill/>
          </a:ln>
        </p:spPr>
      </p:pic>
      <p:pic>
        <p:nvPicPr>
          <p:cNvPr id="324" name="Google Shape;324;p32"/>
          <p:cNvPicPr preferRelativeResize="0"/>
          <p:nvPr/>
        </p:nvPicPr>
        <p:blipFill>
          <a:blip r:embed="rId3">
            <a:alphaModFix/>
          </a:blip>
          <a:stretch>
            <a:fillRect/>
          </a:stretch>
        </p:blipFill>
        <p:spPr>
          <a:xfrm>
            <a:off x="3225575" y="3429000"/>
            <a:ext cx="2747151" cy="2875075"/>
          </a:xfrm>
          <a:prstGeom prst="rect">
            <a:avLst/>
          </a:prstGeom>
          <a:noFill/>
          <a:ln>
            <a:noFill/>
          </a:ln>
        </p:spPr>
      </p:pic>
      <p:sp>
        <p:nvSpPr>
          <p:cNvPr id="325" name="Google Shape;325;p32"/>
          <p:cNvSpPr txBox="1"/>
          <p:nvPr/>
        </p:nvSpPr>
        <p:spPr>
          <a:xfrm>
            <a:off x="3428988" y="523577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12</a:t>
            </a:r>
            <a:endParaRPr sz="4300">
              <a:latin typeface="Trebuchet MS"/>
              <a:ea typeface="Trebuchet MS"/>
              <a:cs typeface="Trebuchet MS"/>
              <a:sym typeface="Trebuchet MS"/>
            </a:endParaRPr>
          </a:p>
        </p:txBody>
      </p:sp>
      <p:sp>
        <p:nvSpPr>
          <p:cNvPr id="326" name="Google Shape;326;p32"/>
          <p:cNvSpPr txBox="1"/>
          <p:nvPr/>
        </p:nvSpPr>
        <p:spPr>
          <a:xfrm>
            <a:off x="5105388" y="523577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8</a:t>
            </a:r>
            <a:endParaRPr sz="4300">
              <a:latin typeface="Trebuchet MS"/>
              <a:ea typeface="Trebuchet MS"/>
              <a:cs typeface="Trebuchet MS"/>
              <a:sym typeface="Trebuchet MS"/>
            </a:endParaRPr>
          </a:p>
        </p:txBody>
      </p:sp>
      <p:sp>
        <p:nvSpPr>
          <p:cNvPr id="327" name="Google Shape;327;p32"/>
          <p:cNvSpPr txBox="1"/>
          <p:nvPr/>
        </p:nvSpPr>
        <p:spPr>
          <a:xfrm>
            <a:off x="6476988" y="523577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20</a:t>
            </a:r>
            <a:endParaRPr sz="4300">
              <a:latin typeface="Trebuchet MS"/>
              <a:ea typeface="Trebuchet MS"/>
              <a:cs typeface="Trebuchet MS"/>
              <a:sym typeface="Trebuchet MS"/>
            </a:endParaRPr>
          </a:p>
        </p:txBody>
      </p:sp>
      <p:sp>
        <p:nvSpPr>
          <p:cNvPr id="328" name="Google Shape;328;p32"/>
          <p:cNvSpPr txBox="1"/>
          <p:nvPr/>
        </p:nvSpPr>
        <p:spPr>
          <a:xfrm>
            <a:off x="7994088" y="5200825"/>
            <a:ext cx="1883100" cy="18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300">
                <a:latin typeface="Trebuchet MS"/>
                <a:ea typeface="Trebuchet MS"/>
                <a:cs typeface="Trebuchet MS"/>
                <a:sym typeface="Trebuchet MS"/>
              </a:rPr>
              <a:t>80</a:t>
            </a:r>
            <a:endParaRPr sz="4300">
              <a:latin typeface="Trebuchet MS"/>
              <a:ea typeface="Trebuchet MS"/>
              <a:cs typeface="Trebuchet MS"/>
              <a:sym typeface="Trebuchet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Text Box 2">
            <a:extLst>
              <a:ext uri="{FF2B5EF4-FFF2-40B4-BE49-F238E27FC236}">
                <a16:creationId xmlns:a16="http://schemas.microsoft.com/office/drawing/2014/main" id="{FA5795F2-0D4E-439F-ADF9-C5C1E3A9C866}"/>
              </a:ext>
            </a:extLst>
          </p:cNvPr>
          <p:cNvSpPr txBox="1">
            <a:spLocks noChangeArrowheads="1"/>
          </p:cNvSpPr>
          <p:nvPr/>
        </p:nvSpPr>
        <p:spPr bwMode="auto">
          <a:xfrm>
            <a:off x="838688" y="3363423"/>
            <a:ext cx="7466623" cy="623399"/>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2000" b="1" i="0" u="none" strike="noStrike" cap="none" normalizeH="0" baseline="0" dirty="0">
                <a:ln>
                  <a:noFill/>
                </a:ln>
                <a:solidFill>
                  <a:srgbClr val="000000"/>
                </a:solidFill>
                <a:effectLst/>
                <a:latin typeface="Arial" panose="020B0604020202020204" pitchFamily="34" charset="0"/>
              </a:rPr>
              <a:t>Science  -  Local Habitats</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5" name="Text Box 2">
            <a:extLst>
              <a:ext uri="{FF2B5EF4-FFF2-40B4-BE49-F238E27FC236}">
                <a16:creationId xmlns:a16="http://schemas.microsoft.com/office/drawing/2014/main" id="{9AEDC37C-7BD4-4916-9B48-2B529A34B080}"/>
              </a:ext>
            </a:extLst>
          </p:cNvPr>
          <p:cNvSpPr txBox="1">
            <a:spLocks noChangeArrowheads="1"/>
          </p:cNvSpPr>
          <p:nvPr/>
        </p:nvSpPr>
        <p:spPr bwMode="auto">
          <a:xfrm>
            <a:off x="838688" y="402066"/>
            <a:ext cx="7466622" cy="623399"/>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2">
            <a:extLst>
              <a:ext uri="{FF2B5EF4-FFF2-40B4-BE49-F238E27FC236}">
                <a16:creationId xmlns:a16="http://schemas.microsoft.com/office/drawing/2014/main" id="{FEC756E2-911D-4048-89FD-5D124D97BF99}"/>
              </a:ext>
            </a:extLst>
          </p:cNvPr>
          <p:cNvSpPr txBox="1">
            <a:spLocks noChangeArrowheads="1"/>
          </p:cNvSpPr>
          <p:nvPr/>
        </p:nvSpPr>
        <p:spPr bwMode="auto">
          <a:xfrm>
            <a:off x="838688" y="1027724"/>
            <a:ext cx="7466622" cy="2336434"/>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Calibri" panose="020F0502020204030204" pitchFamily="34" charset="0"/>
              </a:rPr>
              <a:t>-Safety—Keeping safe online</a:t>
            </a:r>
            <a:endParaRPr kumimoji="0" lang="en-GB" altLang="en-US" sz="4000" b="0" i="0" u="none" strike="noStrike" cap="none" normalizeH="0" baseline="0" dirty="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SassoonPrimaryInfant" charset="0"/>
              </a:rPr>
              <a:t>To understand the role of computers.</a:t>
            </a:r>
            <a:r>
              <a:rPr kumimoji="0" lang="en-GB" altLang="en-US" sz="2000" b="0" i="0" u="none" strike="noStrike" cap="none" normalizeH="0" baseline="0" dirty="0">
                <a:ln>
                  <a:noFill/>
                </a:ln>
                <a:solidFill>
                  <a:srgbClr val="000000"/>
                </a:solidFill>
                <a:effectLst/>
                <a:latin typeface="Times New Roman" panose="02020603050405020304" pitchFamily="18" charset="0"/>
              </a:rPr>
              <a:t> </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
        <p:nvSpPr>
          <p:cNvPr id="7" name="Text Box 2">
            <a:extLst>
              <a:ext uri="{FF2B5EF4-FFF2-40B4-BE49-F238E27FC236}">
                <a16:creationId xmlns:a16="http://schemas.microsoft.com/office/drawing/2014/main" id="{EF8BAEC2-F04A-4C5C-9AEC-14463C6AD559}"/>
              </a:ext>
            </a:extLst>
          </p:cNvPr>
          <p:cNvSpPr txBox="1">
            <a:spLocks noChangeArrowheads="1"/>
          </p:cNvSpPr>
          <p:nvPr/>
        </p:nvSpPr>
        <p:spPr bwMode="auto">
          <a:xfrm>
            <a:off x="838688" y="3991340"/>
            <a:ext cx="7466623" cy="2857501"/>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4800" b="1" i="0" u="none" strike="noStrike" cap="none" normalizeH="0" baseline="0" dirty="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2000" b="0" i="0" u="none" strike="noStrike" cap="none" normalizeH="0" baseline="0" dirty="0">
                <a:ln>
                  <a:noFill/>
                </a:ln>
                <a:solidFill>
                  <a:srgbClr val="000000"/>
                </a:solidFill>
                <a:effectLst/>
                <a:latin typeface="SassoonPrimaryInfant" charset="0"/>
              </a:rPr>
              <a:t>Food chains</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51311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267"/>
        <p:cNvGrpSpPr/>
        <p:nvPr/>
      </p:nvGrpSpPr>
      <p:grpSpPr>
        <a:xfrm>
          <a:off x="0" y="0"/>
          <a:ext cx="0" cy="0"/>
          <a:chOff x="0" y="0"/>
          <a:chExt cx="0" cy="0"/>
        </a:xfrm>
      </p:grpSpPr>
      <p:sp>
        <p:nvSpPr>
          <p:cNvPr id="14" name="Text Box 2">
            <a:extLst>
              <a:ext uri="{FF2B5EF4-FFF2-40B4-BE49-F238E27FC236}">
                <a16:creationId xmlns:a16="http://schemas.microsoft.com/office/drawing/2014/main" id="{19B0921E-03E8-4232-91F3-392BFBEA879F}"/>
              </a:ext>
            </a:extLst>
          </p:cNvPr>
          <p:cNvSpPr txBox="1">
            <a:spLocks noChangeArrowheads="1"/>
          </p:cNvSpPr>
          <p:nvPr/>
        </p:nvSpPr>
        <p:spPr bwMode="auto">
          <a:xfrm>
            <a:off x="52482750" y="531971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2">
            <a:extLst>
              <a:ext uri="{FF2B5EF4-FFF2-40B4-BE49-F238E27FC236}">
                <a16:creationId xmlns:a16="http://schemas.microsoft.com/office/drawing/2014/main" id="{512389B0-04D7-4298-8747-988753F83251}"/>
              </a:ext>
            </a:extLst>
          </p:cNvPr>
          <p:cNvSpPr txBox="1">
            <a:spLocks noChangeArrowheads="1"/>
          </p:cNvSpPr>
          <p:nvPr/>
        </p:nvSpPr>
        <p:spPr bwMode="auto">
          <a:xfrm>
            <a:off x="52658963" y="533098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4D0BD98-0509-4D51-95BF-28772F87A740}"/>
              </a:ext>
            </a:extLst>
          </p:cNvPr>
          <p:cNvSpPr txBox="1">
            <a:spLocks noChangeArrowheads="1"/>
          </p:cNvSpPr>
          <p:nvPr/>
        </p:nvSpPr>
        <p:spPr bwMode="auto">
          <a:xfrm>
            <a:off x="55283100" y="533177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Text Box 2">
            <a:extLst>
              <a:ext uri="{FF2B5EF4-FFF2-40B4-BE49-F238E27FC236}">
                <a16:creationId xmlns:a16="http://schemas.microsoft.com/office/drawing/2014/main" id="{AF9CBCC0-F60C-421C-91F0-2FA4E89AB5F4}"/>
              </a:ext>
            </a:extLst>
          </p:cNvPr>
          <p:cNvSpPr txBox="1">
            <a:spLocks noChangeArrowheads="1"/>
          </p:cNvSpPr>
          <p:nvPr/>
        </p:nvSpPr>
        <p:spPr bwMode="auto">
          <a:xfrm>
            <a:off x="52668488" y="573865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Text Box 2">
            <a:extLst>
              <a:ext uri="{FF2B5EF4-FFF2-40B4-BE49-F238E27FC236}">
                <a16:creationId xmlns:a16="http://schemas.microsoft.com/office/drawing/2014/main" id="{A3296CCB-AF26-4269-A109-0A49F50D4277}"/>
              </a:ext>
            </a:extLst>
          </p:cNvPr>
          <p:cNvSpPr txBox="1">
            <a:spLocks noChangeArrowheads="1"/>
          </p:cNvSpPr>
          <p:nvPr/>
        </p:nvSpPr>
        <p:spPr bwMode="auto">
          <a:xfrm>
            <a:off x="59291538" y="558022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8028C689-4B7B-426F-AFE5-CF0D75E9B42C}"/>
              </a:ext>
            </a:extLst>
          </p:cNvPr>
          <p:cNvSpPr txBox="1">
            <a:spLocks noChangeArrowheads="1"/>
          </p:cNvSpPr>
          <p:nvPr/>
        </p:nvSpPr>
        <p:spPr bwMode="auto">
          <a:xfrm>
            <a:off x="59289950" y="540639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2">
            <a:extLst>
              <a:ext uri="{FF2B5EF4-FFF2-40B4-BE49-F238E27FC236}">
                <a16:creationId xmlns:a16="http://schemas.microsoft.com/office/drawing/2014/main" id="{91948ACF-8B9D-41E8-977F-3B33EF50E3A9}"/>
              </a:ext>
            </a:extLst>
          </p:cNvPr>
          <p:cNvSpPr txBox="1">
            <a:spLocks noChangeArrowheads="1"/>
          </p:cNvSpPr>
          <p:nvPr/>
        </p:nvSpPr>
        <p:spPr bwMode="auto">
          <a:xfrm>
            <a:off x="59289950" y="572135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Text Box 2">
            <a:extLst>
              <a:ext uri="{FF2B5EF4-FFF2-40B4-BE49-F238E27FC236}">
                <a16:creationId xmlns:a16="http://schemas.microsoft.com/office/drawing/2014/main" id="{9537587A-A60B-43FD-AA95-072780E2CBE6}"/>
              </a:ext>
            </a:extLst>
          </p:cNvPr>
          <p:cNvSpPr txBox="1">
            <a:spLocks noChangeArrowheads="1"/>
          </p:cNvSpPr>
          <p:nvPr/>
        </p:nvSpPr>
        <p:spPr bwMode="auto">
          <a:xfrm>
            <a:off x="59282013" y="588835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
            <a:extLst>
              <a:ext uri="{FF2B5EF4-FFF2-40B4-BE49-F238E27FC236}">
                <a16:creationId xmlns:a16="http://schemas.microsoft.com/office/drawing/2014/main" id="{8BB5E236-B7A6-4B2E-AC84-BEA6273D65B7}"/>
              </a:ext>
            </a:extLst>
          </p:cNvPr>
          <p:cNvSpPr txBox="1">
            <a:spLocks noChangeArrowheads="1"/>
          </p:cNvSpPr>
          <p:nvPr/>
        </p:nvSpPr>
        <p:spPr bwMode="auto">
          <a:xfrm>
            <a:off x="59282013" y="574722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Text Box 2">
            <a:extLst>
              <a:ext uri="{FF2B5EF4-FFF2-40B4-BE49-F238E27FC236}">
                <a16:creationId xmlns:a16="http://schemas.microsoft.com/office/drawing/2014/main" id="{0870008A-7211-4C79-84AF-0E7590FDC714}"/>
              </a:ext>
            </a:extLst>
          </p:cNvPr>
          <p:cNvSpPr txBox="1">
            <a:spLocks noChangeArrowheads="1"/>
          </p:cNvSpPr>
          <p:nvPr/>
        </p:nvSpPr>
        <p:spPr bwMode="auto">
          <a:xfrm>
            <a:off x="59289950" y="543194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
            <a:extLst>
              <a:ext uri="{FF2B5EF4-FFF2-40B4-BE49-F238E27FC236}">
                <a16:creationId xmlns:a16="http://schemas.microsoft.com/office/drawing/2014/main" id="{C531BA9B-0352-42D2-B3DE-BD4BCD0D3D9D}"/>
              </a:ext>
            </a:extLst>
          </p:cNvPr>
          <p:cNvSpPr txBox="1">
            <a:spLocks noChangeArrowheads="1"/>
          </p:cNvSpPr>
          <p:nvPr/>
        </p:nvSpPr>
        <p:spPr bwMode="auto">
          <a:xfrm>
            <a:off x="59291538" y="560482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 Box 2">
            <a:extLst>
              <a:ext uri="{FF2B5EF4-FFF2-40B4-BE49-F238E27FC236}">
                <a16:creationId xmlns:a16="http://schemas.microsoft.com/office/drawing/2014/main" id="{C6E9FF27-8EA6-4436-8573-970EC9EB7B6F}"/>
              </a:ext>
            </a:extLst>
          </p:cNvPr>
          <p:cNvSpPr txBox="1">
            <a:spLocks noChangeArrowheads="1"/>
          </p:cNvSpPr>
          <p:nvPr/>
        </p:nvSpPr>
        <p:spPr bwMode="auto">
          <a:xfrm>
            <a:off x="55283100" y="535193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Text Box 2">
            <a:extLst>
              <a:ext uri="{FF2B5EF4-FFF2-40B4-BE49-F238E27FC236}">
                <a16:creationId xmlns:a16="http://schemas.microsoft.com/office/drawing/2014/main" id="{134DE3ED-C2D1-4F08-AE78-6BEA1AB88E74}"/>
              </a:ext>
            </a:extLst>
          </p:cNvPr>
          <p:cNvSpPr txBox="1">
            <a:spLocks noChangeArrowheads="1"/>
          </p:cNvSpPr>
          <p:nvPr/>
        </p:nvSpPr>
        <p:spPr bwMode="auto">
          <a:xfrm>
            <a:off x="52658963" y="535384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7" name="Text Box 2">
            <a:extLst>
              <a:ext uri="{FF2B5EF4-FFF2-40B4-BE49-F238E27FC236}">
                <a16:creationId xmlns:a16="http://schemas.microsoft.com/office/drawing/2014/main" id="{7C0A3867-B6DE-4E29-B918-7CE384392252}"/>
              </a:ext>
            </a:extLst>
          </p:cNvPr>
          <p:cNvSpPr txBox="1">
            <a:spLocks noChangeArrowheads="1"/>
          </p:cNvSpPr>
          <p:nvPr/>
        </p:nvSpPr>
        <p:spPr bwMode="auto">
          <a:xfrm>
            <a:off x="52668488" y="577342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Text Box 16">
            <a:extLst>
              <a:ext uri="{FF2B5EF4-FFF2-40B4-BE49-F238E27FC236}">
                <a16:creationId xmlns:a16="http://schemas.microsoft.com/office/drawing/2014/main" id="{FA43C3D0-2945-4509-941A-93CD2B6B48E8}"/>
              </a:ext>
            </a:extLst>
          </p:cNvPr>
          <p:cNvSpPr txBox="1">
            <a:spLocks noChangeArrowheads="1"/>
          </p:cNvSpPr>
          <p:nvPr/>
        </p:nvSpPr>
        <p:spPr bwMode="auto">
          <a:xfrm>
            <a:off x="59229625" y="532034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Control 17">
            <a:extLst>
              <a:ext uri="{FF2B5EF4-FFF2-40B4-BE49-F238E27FC236}">
                <a16:creationId xmlns:a16="http://schemas.microsoft.com/office/drawing/2014/main" id="{45F21C9A-BB63-4F3A-B5DD-52E774EAAB73}"/>
              </a:ext>
            </a:extLst>
          </p:cNvPr>
          <p:cNvSpPr>
            <a:spLocks noChangeArrowheads="1" noChangeShapeType="1"/>
          </p:cNvSpPr>
          <p:nvPr/>
        </p:nvSpPr>
        <p:spPr bwMode="auto">
          <a:xfrm>
            <a:off x="59837638" y="579564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Control 18">
            <a:extLst>
              <a:ext uri="{FF2B5EF4-FFF2-40B4-BE49-F238E27FC236}">
                <a16:creationId xmlns:a16="http://schemas.microsoft.com/office/drawing/2014/main" id="{1F3ED933-0FF3-4411-9667-ED4B37C4B8D9}"/>
              </a:ext>
            </a:extLst>
          </p:cNvPr>
          <p:cNvSpPr>
            <a:spLocks noGrp="1" noChangeArrowheads="1" noChangeShapeType="1"/>
          </p:cNvSpPr>
          <p:nvPr/>
        </p:nvSpPr>
        <p:spPr bwMode="auto">
          <a:xfrm>
            <a:off x="-52489100" y="-532066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Control 19">
            <a:extLst>
              <a:ext uri="{FF2B5EF4-FFF2-40B4-BE49-F238E27FC236}">
                <a16:creationId xmlns:a16="http://schemas.microsoft.com/office/drawing/2014/main" id="{44350575-3189-4E53-8365-FBB3DD0DC2ED}"/>
              </a:ext>
            </a:extLst>
          </p:cNvPr>
          <p:cNvSpPr>
            <a:spLocks noGrp="1" noChangeArrowheads="1" noChangeShapeType="1"/>
          </p:cNvSpPr>
          <p:nvPr/>
        </p:nvSpPr>
        <p:spPr bwMode="auto">
          <a:xfrm>
            <a:off x="-52489100" y="-532066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Control 20">
            <a:extLst>
              <a:ext uri="{FF2B5EF4-FFF2-40B4-BE49-F238E27FC236}">
                <a16:creationId xmlns:a16="http://schemas.microsoft.com/office/drawing/2014/main" id="{509465A3-E9B1-4E28-B6C8-38670304F27C}"/>
              </a:ext>
            </a:extLst>
          </p:cNvPr>
          <p:cNvSpPr>
            <a:spLocks noGrp="1" noChangeArrowheads="1" noChangeShapeType="1"/>
          </p:cNvSpPr>
          <p:nvPr/>
        </p:nvSpPr>
        <p:spPr bwMode="auto">
          <a:xfrm>
            <a:off x="-52489100" y="-532066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Control 21">
            <a:extLst>
              <a:ext uri="{FF2B5EF4-FFF2-40B4-BE49-F238E27FC236}">
                <a16:creationId xmlns:a16="http://schemas.microsoft.com/office/drawing/2014/main" id="{A09D6752-18AA-4897-ADF6-4293ED74C1B9}"/>
              </a:ext>
            </a:extLst>
          </p:cNvPr>
          <p:cNvSpPr>
            <a:spLocks noGrp="1" noChangeArrowheads="1" noChangeShapeType="1"/>
          </p:cNvSpPr>
          <p:nvPr/>
        </p:nvSpPr>
        <p:spPr bwMode="auto">
          <a:xfrm>
            <a:off x="-52489100" y="-532066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Text Box 22">
            <a:extLst>
              <a:ext uri="{FF2B5EF4-FFF2-40B4-BE49-F238E27FC236}">
                <a16:creationId xmlns:a16="http://schemas.microsoft.com/office/drawing/2014/main" id="{CFB3B743-1302-4E7C-8B57-FD5E386A64A5}"/>
              </a:ext>
            </a:extLst>
          </p:cNvPr>
          <p:cNvSpPr txBox="1">
            <a:spLocks noChangeArrowheads="1"/>
          </p:cNvSpPr>
          <p:nvPr/>
        </p:nvSpPr>
        <p:spPr bwMode="auto">
          <a:xfrm>
            <a:off x="52635150" y="53349525"/>
            <a:ext cx="10301288" cy="7199313"/>
          </a:xfrm>
          <a:prstGeom prst="rect">
            <a:avLst/>
          </a:prstGeom>
          <a:noFill/>
          <a:ln w="254000" algn="in">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 b="1" i="0" u="none" strike="noStrike" cap="none" normalizeH="0" baseline="0">
                <a:ln>
                  <a:noFill/>
                </a:ln>
                <a:solidFill>
                  <a:srgbClr val="002060"/>
                </a:solidFill>
                <a:effectLst/>
                <a:latin typeface="Comic Sans MS" panose="030F0702030302020204" pitchFamily="66"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5" name="Text Box 2">
            <a:extLst>
              <a:ext uri="{FF2B5EF4-FFF2-40B4-BE49-F238E27FC236}">
                <a16:creationId xmlns:a16="http://schemas.microsoft.com/office/drawing/2014/main" id="{3F0D4719-738F-4466-92C1-E9FAFEDB04E1}"/>
              </a:ext>
            </a:extLst>
          </p:cNvPr>
          <p:cNvSpPr txBox="1">
            <a:spLocks noChangeArrowheads="1"/>
          </p:cNvSpPr>
          <p:nvPr/>
        </p:nvSpPr>
        <p:spPr bwMode="auto">
          <a:xfrm>
            <a:off x="52811363" y="53462238"/>
            <a:ext cx="2565400" cy="228600"/>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English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Text Box 17">
            <a:extLst>
              <a:ext uri="{FF2B5EF4-FFF2-40B4-BE49-F238E27FC236}">
                <a16:creationId xmlns:a16="http://schemas.microsoft.com/office/drawing/2014/main" id="{B137C823-FBED-40CF-9648-ED4D10FF1C58}"/>
              </a:ext>
            </a:extLst>
          </p:cNvPr>
          <p:cNvSpPr txBox="1">
            <a:spLocks noChangeArrowheads="1"/>
          </p:cNvSpPr>
          <p:nvPr/>
        </p:nvSpPr>
        <p:spPr bwMode="auto">
          <a:xfrm>
            <a:off x="55435500" y="53470175"/>
            <a:ext cx="3962400" cy="200025"/>
          </a:xfrm>
          <a:prstGeom prst="rect">
            <a:avLst/>
          </a:prstGeom>
          <a:solidFill>
            <a:srgbClr val="92D05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RE — Creation and Covenant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Text Box 2">
            <a:extLst>
              <a:ext uri="{FF2B5EF4-FFF2-40B4-BE49-F238E27FC236}">
                <a16:creationId xmlns:a16="http://schemas.microsoft.com/office/drawing/2014/main" id="{41025EDE-DD29-499F-BA3F-AECD84732F99}"/>
              </a:ext>
            </a:extLst>
          </p:cNvPr>
          <p:cNvSpPr txBox="1">
            <a:spLocks noChangeArrowheads="1"/>
          </p:cNvSpPr>
          <p:nvPr/>
        </p:nvSpPr>
        <p:spPr bwMode="auto">
          <a:xfrm>
            <a:off x="52820888" y="57538938"/>
            <a:ext cx="2555875" cy="354012"/>
          </a:xfrm>
          <a:prstGeom prst="rect">
            <a:avLst/>
          </a:prstGeom>
          <a:solidFill>
            <a:srgbClr val="6666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00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Mathematics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8" name="Text Box 2">
            <a:extLst>
              <a:ext uri="{FF2B5EF4-FFF2-40B4-BE49-F238E27FC236}">
                <a16:creationId xmlns:a16="http://schemas.microsoft.com/office/drawing/2014/main" id="{7400ED8E-4DAD-431E-9E88-535F757B8F6F}"/>
              </a:ext>
            </a:extLst>
          </p:cNvPr>
          <p:cNvSpPr txBox="1">
            <a:spLocks noChangeArrowheads="1"/>
          </p:cNvSpPr>
          <p:nvPr/>
        </p:nvSpPr>
        <p:spPr bwMode="auto">
          <a:xfrm>
            <a:off x="59443938" y="55954613"/>
            <a:ext cx="3319462" cy="265112"/>
          </a:xfrm>
          <a:prstGeom prst="rect">
            <a:avLst/>
          </a:prstGeom>
          <a:solidFill>
            <a:srgbClr val="FF00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400"/>
              </a:spcAft>
              <a:buClrTx/>
              <a:buSzTx/>
              <a:buFontTx/>
              <a:buNone/>
              <a:tabLst/>
            </a:pPr>
            <a:r>
              <a:rPr kumimoji="0" lang="en-US" altLang="en-US" sz="1100" b="1" i="0" u="none" strike="noStrike" cap="none" normalizeH="0" baseline="0">
                <a:ln>
                  <a:noFill/>
                </a:ln>
                <a:solidFill>
                  <a:srgbClr val="000000"/>
                </a:solidFill>
                <a:effectLst/>
                <a:latin typeface="Arial" panose="020B0604020202020204" pitchFamily="34" charset="0"/>
              </a:rPr>
              <a:t>Science  -  Local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9" name="Text Box 2">
            <a:extLst>
              <a:ext uri="{FF2B5EF4-FFF2-40B4-BE49-F238E27FC236}">
                <a16:creationId xmlns:a16="http://schemas.microsoft.com/office/drawing/2014/main" id="{9CBFA825-7DAD-4046-A34A-E723CFD742C3}"/>
              </a:ext>
            </a:extLst>
          </p:cNvPr>
          <p:cNvSpPr txBox="1">
            <a:spLocks noChangeArrowheads="1"/>
          </p:cNvSpPr>
          <p:nvPr/>
        </p:nvSpPr>
        <p:spPr bwMode="auto">
          <a:xfrm>
            <a:off x="59442350" y="54216300"/>
            <a:ext cx="3321050" cy="268288"/>
          </a:xfrm>
          <a:prstGeom prst="rect">
            <a:avLst/>
          </a:prstGeom>
          <a:solidFill>
            <a:srgbClr val="66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Computing — What is a computer?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0" name="Text Box 2">
            <a:extLst>
              <a:ext uri="{FF2B5EF4-FFF2-40B4-BE49-F238E27FC236}">
                <a16:creationId xmlns:a16="http://schemas.microsoft.com/office/drawing/2014/main" id="{C20CA4D0-F774-435B-94DA-270C5ED5A936}"/>
              </a:ext>
            </a:extLst>
          </p:cNvPr>
          <p:cNvSpPr txBox="1">
            <a:spLocks noChangeArrowheads="1"/>
          </p:cNvSpPr>
          <p:nvPr/>
        </p:nvSpPr>
        <p:spPr bwMode="auto">
          <a:xfrm>
            <a:off x="59442350" y="57365900"/>
            <a:ext cx="3324225" cy="314325"/>
          </a:xfrm>
          <a:prstGeom prst="rect">
            <a:avLst/>
          </a:prstGeom>
          <a:solidFill>
            <a:srgbClr val="00CC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rgbClr val="000000"/>
                </a:solidFill>
                <a:effectLst/>
                <a:latin typeface="Arial" panose="020B0604020202020204" pitchFamily="34" charset="0"/>
              </a:rPr>
              <a:t>Foundation Subjects</a:t>
            </a:r>
            <a:endParaRPr kumimoji="0" lang="en-GB" altLang="en-US" sz="1100" b="1" i="0" u="none" strike="noStrike" cap="none" normalizeH="0" baseline="0">
              <a:ln>
                <a:noFill/>
              </a:ln>
              <a:solidFill>
                <a:srgbClr val="00CC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1" name="Text Box 2">
            <a:extLst>
              <a:ext uri="{FF2B5EF4-FFF2-40B4-BE49-F238E27FC236}">
                <a16:creationId xmlns:a16="http://schemas.microsoft.com/office/drawing/2014/main" id="{9BC05D94-82BF-4B81-99AA-846755E14D3D}"/>
              </a:ext>
            </a:extLst>
          </p:cNvPr>
          <p:cNvSpPr txBox="1">
            <a:spLocks noChangeArrowheads="1"/>
          </p:cNvSpPr>
          <p:nvPr/>
        </p:nvSpPr>
        <p:spPr bwMode="auto">
          <a:xfrm>
            <a:off x="59434413" y="59035950"/>
            <a:ext cx="3328987" cy="137318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Homework set every Friday to be completed by the following Thursday.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Homework consists of reading, spellings and an extra task related to weekly learning.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Arial" panose="020B0604020202020204" pitchFamily="34" charset="0"/>
              </a:rPr>
              <a:t>Please return book bags on the morning of your child’s given reading day to enable us to change books. Book bags not brought in on the correct day will not be able to be changed until the following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Class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Arial" panose="020B0604020202020204" pitchFamily="34" charset="0"/>
              </a:rPr>
              <a:t>11am- Friday- in classroom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a:t>
            </a: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endParaRPr kumimoji="0" lang="en-GB" altLang="en-US" sz="8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Text Box 2">
            <a:extLst>
              <a:ext uri="{FF2B5EF4-FFF2-40B4-BE49-F238E27FC236}">
                <a16:creationId xmlns:a16="http://schemas.microsoft.com/office/drawing/2014/main" id="{67363951-0270-4D21-A97D-0CAF89D4C750}"/>
              </a:ext>
            </a:extLst>
          </p:cNvPr>
          <p:cNvSpPr txBox="1">
            <a:spLocks noChangeArrowheads="1"/>
          </p:cNvSpPr>
          <p:nvPr/>
        </p:nvSpPr>
        <p:spPr bwMode="auto">
          <a:xfrm>
            <a:off x="59434413" y="57624663"/>
            <a:ext cx="3328987" cy="1371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History:  </a:t>
            </a:r>
            <a:r>
              <a:rPr kumimoji="0" lang="en-GB" altLang="en-US" sz="800" b="0" i="0" u="none" strike="noStrike" cap="none" normalizeH="0" baseline="0">
                <a:ln>
                  <a:noFill/>
                </a:ln>
                <a:solidFill>
                  <a:srgbClr val="000000"/>
                </a:solidFill>
                <a:effectLst/>
                <a:latin typeface="Calibri" panose="020F0502020204030204" pitchFamily="34" charset="0"/>
              </a:rPr>
              <a:t>How was school different in the past?</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Art: </a:t>
            </a:r>
            <a:r>
              <a:rPr kumimoji="0" lang="en-GB" altLang="en-US" sz="800" b="0" i="0" u="none" strike="noStrike" cap="none" normalizeH="0" baseline="0">
                <a:ln>
                  <a:noFill/>
                </a:ln>
                <a:solidFill>
                  <a:srgbClr val="000000"/>
                </a:solidFill>
                <a:effectLst/>
                <a:latin typeface="Calibri" panose="020F0502020204030204" pitchFamily="34" charset="0"/>
              </a:rPr>
              <a:t>Drawing—Tell a story</a:t>
            </a:r>
            <a:endParaRPr kumimoji="0" lang="en-GB" altLang="en-US" sz="8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ts val="100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3" name="Text Box 2">
            <a:extLst>
              <a:ext uri="{FF2B5EF4-FFF2-40B4-BE49-F238E27FC236}">
                <a16:creationId xmlns:a16="http://schemas.microsoft.com/office/drawing/2014/main" id="{C01258E3-D5BB-4D51-900F-4197D95FC9DF}"/>
              </a:ext>
            </a:extLst>
          </p:cNvPr>
          <p:cNvSpPr txBox="1">
            <a:spLocks noChangeArrowheads="1"/>
          </p:cNvSpPr>
          <p:nvPr/>
        </p:nvSpPr>
        <p:spPr bwMode="auto">
          <a:xfrm>
            <a:off x="59442350" y="54471888"/>
            <a:ext cx="3321050" cy="1423987"/>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-Safety—Keeping safe online</a:t>
            </a:r>
            <a:endParaRPr kumimoji="0" lang="en-GB" altLang="en-US" sz="1300" b="0" i="0" u="none" strike="noStrike" cap="none" normalizeH="0" baseline="0">
              <a:ln>
                <a:noFill/>
              </a:ln>
              <a:solidFill>
                <a:srgbClr val="000000"/>
              </a:solidFill>
              <a:effectLst/>
              <a:latin typeface="SassoonPrimaryInfant" charset="0"/>
            </a:endParaRP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the parts of a computer.</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how technology is controlled.</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recognise technology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create a design for an invention</a:t>
            </a:r>
          </a:p>
          <a:p>
            <a:pPr marL="0" marR="0" lvl="0" indent="0" algn="l" defTabSz="914400" rtl="0" eaLnBrk="0" fontAlgn="base" latinLnBrk="0" hangingPunct="0">
              <a:lnSpc>
                <a:spcPct val="100000"/>
              </a:lnSpc>
              <a:spcBef>
                <a:spcPct val="0"/>
              </a:spcBef>
              <a:spcAft>
                <a:spcPts val="3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To understand the role of computers.</a:t>
            </a:r>
            <a:r>
              <a:rPr kumimoji="0" lang="en-GB" altLang="en-US" sz="800" b="0" i="0" u="none" strike="noStrike" cap="none" normalizeH="0" baseline="0">
                <a:ln>
                  <a:noFill/>
                </a:ln>
                <a:solidFill>
                  <a:srgbClr val="000000"/>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 Box 2">
            <a:extLst>
              <a:ext uri="{FF2B5EF4-FFF2-40B4-BE49-F238E27FC236}">
                <a16:creationId xmlns:a16="http://schemas.microsoft.com/office/drawing/2014/main" id="{29DA6840-F7F1-47D7-B443-E6EA141CFD6C}"/>
              </a:ext>
            </a:extLst>
          </p:cNvPr>
          <p:cNvSpPr txBox="1">
            <a:spLocks noChangeArrowheads="1"/>
          </p:cNvSpPr>
          <p:nvPr/>
        </p:nvSpPr>
        <p:spPr bwMode="auto">
          <a:xfrm>
            <a:off x="59443938" y="56200675"/>
            <a:ext cx="3319462" cy="1117600"/>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‘Are the things I find alive, have they never been alive or were they once alive?’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Children will learn about different local  habitats, make observations, understand similarities and differences and identify what animals/plants live there.</a:t>
            </a:r>
            <a:endParaRPr kumimoji="0" lang="en-GB" altLang="en-US" sz="1600" b="1" i="0" u="none" strike="noStrike" cap="none" normalizeH="0" baseline="0">
              <a:ln>
                <a:noFill/>
              </a:ln>
              <a:solidFill>
                <a:srgbClr val="000000"/>
              </a:solidFill>
              <a:effectLst/>
              <a:latin typeface="SassoonPrimaryInfant"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SassoonPrimaryInfant" charset="0"/>
              </a:rPr>
              <a:t>Food chains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5" name="Text Box 2">
            <a:extLst>
              <a:ext uri="{FF2B5EF4-FFF2-40B4-BE49-F238E27FC236}">
                <a16:creationId xmlns:a16="http://schemas.microsoft.com/office/drawing/2014/main" id="{EE69D5B5-848F-4FED-BC5B-F699EC361E2E}"/>
              </a:ext>
            </a:extLst>
          </p:cNvPr>
          <p:cNvSpPr txBox="1">
            <a:spLocks noChangeArrowheads="1"/>
          </p:cNvSpPr>
          <p:nvPr/>
        </p:nvSpPr>
        <p:spPr bwMode="auto">
          <a:xfrm>
            <a:off x="55435500" y="53671788"/>
            <a:ext cx="3962400" cy="6727825"/>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Hear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have encountered the following key texts: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story of Noah, focusing on God’s covenant (promise) with Noah and all living beings in the sign of the rainbow (Genesis 9:7-17).145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‘Through Noah, who remained innocent and just, God decided to open a path of salvation. In this way he gave humanity the chance of a new beginning. All it takes is one good person to restore hope!’ (Laudato Si)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In praise of God’s Creation of each of us and his love for us. (Psalm 139) </a:t>
            </a:r>
            <a:endParaRPr kumimoji="0" lang="en-GB" altLang="en-US" sz="800" b="1"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Believe</a:t>
            </a:r>
            <a:r>
              <a:rPr kumimoji="0" lang="en-GB" altLang="en-US" sz="800" b="0" i="0" u="none" strike="noStrike" cap="none" normalizeH="0" baseline="0">
                <a:ln>
                  <a:noFill/>
                </a:ln>
                <a:solidFill>
                  <a:srgbClr val="000000"/>
                </a:solidFill>
                <a:effectLst/>
                <a:latin typeface="Calibri Light" panose="020F03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By the end of this unit of study, the children will know that the Church teaches: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God makes a covenant (promise) with Noah to save all living things.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That people in the story of Noah turned away from God and chose to act badly; this is behaviour called sin.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The Sacrament of Baptism is when a person becomes part of the Christian family and promises to love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That the Christian Bible is split into two parts, the Old Testament, and the New Testament.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Celebrate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Psalms are prayers to praise God.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Sacraments are living signs of Jesus’ love for all people.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Baptism is the first sacrament which welcomes people into the Christian family. </a:t>
            </a:r>
            <a:endParaRPr kumimoji="0" lang="en-GB" altLang="en-US" sz="8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Live</a:t>
            </a:r>
            <a:r>
              <a:rPr kumimoji="0" lang="en-GB" altLang="en-US" sz="800" b="0" i="0" u="none" strike="noStrike" cap="none" normalizeH="0" baseline="0">
                <a:ln>
                  <a:noFill/>
                </a:ln>
                <a:solidFill>
                  <a:srgbClr val="000000"/>
                </a:solidFill>
                <a:effectLst/>
                <a:latin typeface="Calibri" panose="020F050202020403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By the end of this unit of study, the children will know: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Ways in which we can show care for God’s world (stewardship) as part of our care for each other.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How a baby is baptised in the Catholic Church. </a:t>
            </a:r>
            <a:endParaRPr kumimoji="0" lang="en-GB" altLang="en-US" sz="600" b="1" i="0" u="none" strike="noStrike" cap="none" normalizeH="0" baseline="0">
              <a:ln>
                <a:noFill/>
              </a:ln>
              <a:solidFill>
                <a:srgbClr val="000000"/>
              </a:solidFill>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panose="020F0502020204030204" pitchFamily="34" charset="0"/>
              </a:rPr>
              <a:t>The children will be invited to share personal responses to what they have studied through personal reflection, sharing thoughts and ideas, listening to the views and opinions of others, and reflecting on what they have heard. Pupils will spend reflective time to experience awe and wonder about what they have studied. Pupils will be invited to respond through individual or collective prayer, singing, or music. Pupils will think about how what they have studied has implications for their own lives and the lives of others locally and globally They will reflect on their personal experiences in light of learning about other cultures, communities, and traditions. Throughout the year, the children may express their creative or critical reflections through different mediums, such as writing, poetry, art, music, or dance.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Text Box 2">
            <a:extLst>
              <a:ext uri="{FF2B5EF4-FFF2-40B4-BE49-F238E27FC236}">
                <a16:creationId xmlns:a16="http://schemas.microsoft.com/office/drawing/2014/main" id="{014378BB-95CB-413C-B0DB-22AE4C877F9A}"/>
              </a:ext>
            </a:extLst>
          </p:cNvPr>
          <p:cNvSpPr txBox="1">
            <a:spLocks noChangeArrowheads="1"/>
          </p:cNvSpPr>
          <p:nvPr/>
        </p:nvSpPr>
        <p:spPr bwMode="auto">
          <a:xfrm>
            <a:off x="52811363" y="53690838"/>
            <a:ext cx="2565400" cy="3802062"/>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This half term, Year 2 children will be:</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Continuing to develop their reading, writing and verbal skills using phonics as a strategy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Building up their confidence, fluency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expression when reading aloud</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Light" panose="020F0302020204030204" pitchFamily="34" charset="0"/>
              </a:rPr>
              <a:t>Applying an increasing range of reading strategies to read, comprehend and respond to fiction and </a:t>
            </a:r>
            <a:br>
              <a:rPr kumimoji="0" lang="en-GB" altLang="en-US" sz="800" b="0" i="0" u="none" strike="noStrike" cap="none" normalizeH="0" baseline="0">
                <a:ln>
                  <a:noFill/>
                </a:ln>
                <a:solidFill>
                  <a:schemeClr val="tx1"/>
                </a:solidFill>
                <a:effectLst/>
                <a:latin typeface="Calibri Light" panose="020F0302020204030204" pitchFamily="34" charset="0"/>
              </a:rPr>
            </a:br>
            <a:r>
              <a:rPr kumimoji="0" lang="en-GB" altLang="en-US" sz="800" b="0" i="0" u="none" strike="noStrike" cap="none" normalizeH="0" baseline="0">
                <a:ln>
                  <a:noFill/>
                </a:ln>
                <a:solidFill>
                  <a:schemeClr val="tx1"/>
                </a:solidFill>
                <a:effectLst/>
                <a:latin typeface="Calibri Light" panose="020F0302020204030204" pitchFamily="34" charset="0"/>
              </a:rPr>
              <a:t>non-fiction texts</a:t>
            </a: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Broadening their vocabulary and using more high frequency words and adjectives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Beginning to use expanded noun phrases in their own writing</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Participating in storytelling and using role -plays and other activities to express themselves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the different types of sentences: statements and questions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Practising beginning sentences with capital letters and ending with full stops/question marks.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Listening to a range of stories and poems.</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how to write a repeating poem.</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Light" panose="020F0302020204030204" pitchFamily="34" charset="0"/>
              </a:rPr>
              <a:t>Learning about commas and practising using them in lists.</a:t>
            </a: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Light" panose="020F0302020204030204" pitchFamily="34" charset="0"/>
              </a:rPr>
              <a:t>Core texts: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rgbClr val="000000"/>
                </a:solidFill>
                <a:effectLst/>
                <a:latin typeface="Calibri Light" panose="020F0302020204030204" pitchFamily="34" charset="0"/>
              </a:rPr>
              <a:t>What Do You See When I Look At A Tree by Emma Carlisle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A Home can Be… by Stephanie Seidler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800" b="0" i="0" u="none" strike="noStrike" cap="none" normalizeH="0" baseline="0">
                <a:ln>
                  <a:noFill/>
                </a:ln>
                <a:solidFill>
                  <a:schemeClr val="tx1"/>
                </a:solidFill>
                <a:effectLst/>
                <a:latin typeface="Calibri Light" panose="020F0302020204030204" pitchFamily="34" charset="0"/>
              </a:rPr>
              <a:t>It starts with a seed by Laura Knowles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Light" panose="020F03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 b="0"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7" name="Text Box 2">
            <a:extLst>
              <a:ext uri="{FF2B5EF4-FFF2-40B4-BE49-F238E27FC236}">
                <a16:creationId xmlns:a16="http://schemas.microsoft.com/office/drawing/2014/main" id="{85983B4C-6F9D-4832-86EC-D1D37394CE0B}"/>
              </a:ext>
            </a:extLst>
          </p:cNvPr>
          <p:cNvSpPr txBox="1">
            <a:spLocks noChangeArrowheads="1"/>
          </p:cNvSpPr>
          <p:nvPr/>
        </p:nvSpPr>
        <p:spPr bwMode="auto">
          <a:xfrm>
            <a:off x="52820888" y="57886600"/>
            <a:ext cx="2555875" cy="2522538"/>
          </a:xfrm>
          <a:prstGeom prst="rect">
            <a:avLst/>
          </a:pr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chemeClr val="tx1"/>
                </a:solidFill>
                <a:effectLst/>
                <a:latin typeface="Calibri" panose="020F0502020204030204" pitchFamily="34" charset="0"/>
              </a:rPr>
              <a:t>To count to  100, forwards and backwards, beginning with 0 or 1, or from any given number</a:t>
            </a:r>
            <a:endParaRPr kumimoji="0" lang="en-GB" altLang="en-US" sz="8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learn the place value of a number and partition two-digit numbers into tens and ones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compare and order numbers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recall addition and subtraction facts to 20 fluently.</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add and subtract numbers using concrete objects, pictorial representations and mentally.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 To identify and describe the properties of 3D shapes, including the number of edges, vertices and faces.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identify 2D shapes on the surface of 3D shapes.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compare and sort common 2D and 3D shapes and everyday objects.</a:t>
            </a:r>
          </a:p>
          <a:p>
            <a:pPr marL="0" marR="0" lvl="0" indent="0" algn="just" defTabSz="914400" rtl="0" eaLnBrk="0" fontAlgn="base" latinLnBrk="0" hangingPunct="0">
              <a:lnSpc>
                <a:spcPct val="100000"/>
              </a:lnSpc>
              <a:spcBef>
                <a:spcPct val="0"/>
              </a:spcBef>
              <a:spcAft>
                <a:spcPts val="100"/>
              </a:spcAft>
              <a:buClrTx/>
              <a:buSzPts val="1000"/>
              <a:buFont typeface="Symbol" panose="05050102010706020507" pitchFamily="18" charset="2"/>
              <a:buChar char="·"/>
              <a:tabLst/>
            </a:pPr>
            <a:r>
              <a:rPr kumimoji="0" lang="en-GB" altLang="en-US" sz="800" b="0" i="0" u="none" strike="noStrike" cap="none" normalizeH="0" baseline="0">
                <a:ln>
                  <a:noFill/>
                </a:ln>
                <a:solidFill>
                  <a:srgbClr val="000000"/>
                </a:solidFill>
                <a:effectLst/>
                <a:latin typeface="Calibri" panose="020F0502020204030204" pitchFamily="34" charset="0"/>
              </a:rPr>
              <a:t>To be able to find fractions of shape.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Text Box 36">
            <a:extLst>
              <a:ext uri="{FF2B5EF4-FFF2-40B4-BE49-F238E27FC236}">
                <a16:creationId xmlns:a16="http://schemas.microsoft.com/office/drawing/2014/main" id="{2CC03B0A-45BF-4650-9A66-791371E328F8}"/>
              </a:ext>
            </a:extLst>
          </p:cNvPr>
          <p:cNvSpPr txBox="1">
            <a:spLocks noChangeArrowheads="1"/>
          </p:cNvSpPr>
          <p:nvPr/>
        </p:nvSpPr>
        <p:spPr bwMode="auto">
          <a:xfrm>
            <a:off x="59382025" y="53355875"/>
            <a:ext cx="3421063" cy="85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Calibri" panose="020F0502020204030204" pitchFamily="34" charset="0"/>
              </a:rPr>
              <a:t>Year 2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000000"/>
                </a:solidFill>
                <a:effectLst/>
                <a:latin typeface="Calibri" panose="020F0502020204030204" pitchFamily="34" charset="0"/>
              </a:rPr>
              <a:t>Autumn Term 1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Control 37">
            <a:extLst>
              <a:ext uri="{FF2B5EF4-FFF2-40B4-BE49-F238E27FC236}">
                <a16:creationId xmlns:a16="http://schemas.microsoft.com/office/drawing/2014/main" id="{A23E5CEB-211E-4008-ADE7-1B00AA3D00FB}"/>
              </a:ext>
            </a:extLst>
          </p:cNvPr>
          <p:cNvSpPr>
            <a:spLocks noChangeArrowheads="1" noChangeShapeType="1"/>
          </p:cNvSpPr>
          <p:nvPr/>
        </p:nvSpPr>
        <p:spPr bwMode="auto">
          <a:xfrm>
            <a:off x="59990038" y="58108850"/>
            <a:ext cx="2214562" cy="793750"/>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PE (Balance)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Calibri" panose="020F0502020204030204" pitchFamily="34" charset="0"/>
              </a:rPr>
              <a:t>Games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2B</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Friday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2GS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Thursday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Tuesday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0" name="Control 38">
            <a:extLst>
              <a:ext uri="{FF2B5EF4-FFF2-40B4-BE49-F238E27FC236}">
                <a16:creationId xmlns:a16="http://schemas.microsoft.com/office/drawing/2014/main" id="{679BEC6F-3BD2-4747-91BC-87E918B6C654}"/>
              </a:ext>
            </a:extLst>
          </p:cNvPr>
          <p:cNvSpPr>
            <a:spLocks noGrp="1" noChangeArrowheads="1" noChangeShapeType="1"/>
          </p:cNvSpPr>
          <p:nvPr/>
        </p:nvSpPr>
        <p:spPr bwMode="auto">
          <a:xfrm>
            <a:off x="-52336700" y="-53054250"/>
            <a:ext cx="3522662" cy="4048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11</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January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Beginning of new term Mass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Control 39">
            <a:extLst>
              <a:ext uri="{FF2B5EF4-FFF2-40B4-BE49-F238E27FC236}">
                <a16:creationId xmlns:a16="http://schemas.microsoft.com/office/drawing/2014/main" id="{3B8F6ADF-0005-4A64-B5F0-76015EBEE151}"/>
              </a:ext>
            </a:extLst>
          </p:cNvPr>
          <p:cNvSpPr>
            <a:spLocks noGrp="1" noChangeArrowheads="1" noChangeShapeType="1"/>
          </p:cNvSpPr>
          <p:nvPr/>
        </p:nvSpPr>
        <p:spPr bwMode="auto">
          <a:xfrm>
            <a:off x="-52336700" y="-53054250"/>
            <a:ext cx="3522662" cy="62706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NTPreCursive" charset="0"/>
              </a:rPr>
              <a:t>27</a:t>
            </a:r>
            <a:r>
              <a:rPr kumimoji="0" lang="en-GB" altLang="en-US" sz="1200" b="1" i="0" u="none" strike="noStrike" cap="none" normalizeH="0" baseline="30000">
                <a:ln>
                  <a:noFill/>
                </a:ln>
                <a:solidFill>
                  <a:srgbClr val="000000"/>
                </a:solidFill>
                <a:effectLst/>
                <a:latin typeface="NTPreCursive" charset="0"/>
              </a:rPr>
              <a:t>th</a:t>
            </a:r>
            <a:r>
              <a:rPr kumimoji="0" lang="en-GB" altLang="en-US" sz="1200" b="1" i="0" u="none" strike="noStrike" cap="none" normalizeH="0" baseline="0">
                <a:ln>
                  <a:noFill/>
                </a:ln>
                <a:solidFill>
                  <a:srgbClr val="000000"/>
                </a:solidFill>
                <a:effectLst/>
                <a:latin typeface="NTPreCursive" charset="0"/>
              </a:rPr>
              <a:t> March</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Holy week Mass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Control 40">
            <a:extLst>
              <a:ext uri="{FF2B5EF4-FFF2-40B4-BE49-F238E27FC236}">
                <a16:creationId xmlns:a16="http://schemas.microsoft.com/office/drawing/2014/main" id="{BD35EB48-0C8F-4AAE-AB5F-60153C34D32F}"/>
              </a:ext>
            </a:extLst>
          </p:cNvPr>
          <p:cNvSpPr>
            <a:spLocks noGrp="1" noChangeArrowheads="1" noChangeShapeType="1"/>
          </p:cNvSpPr>
          <p:nvPr/>
        </p:nvSpPr>
        <p:spPr bwMode="auto">
          <a:xfrm>
            <a:off x="-52336700" y="-53054250"/>
            <a:ext cx="3390900" cy="17605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Red</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19/1/18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 Ruby</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26/1/18</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Control 41">
            <a:extLst>
              <a:ext uri="{FF2B5EF4-FFF2-40B4-BE49-F238E27FC236}">
                <a16:creationId xmlns:a16="http://schemas.microsoft.com/office/drawing/2014/main" id="{FC8165F2-5AA9-4848-BA63-4E4CF6184AF7}"/>
              </a:ext>
            </a:extLst>
          </p:cNvPr>
          <p:cNvSpPr>
            <a:spLocks noGrp="1" noChangeArrowheads="1" noChangeShapeType="1"/>
          </p:cNvSpPr>
          <p:nvPr/>
        </p:nvSpPr>
        <p:spPr bwMode="auto">
          <a:xfrm>
            <a:off x="-52336700" y="-53054250"/>
            <a:ext cx="3390900" cy="59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a:t>
            </a: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Class Mass</a:t>
            </a:r>
            <a:endParaRPr kumimoji="0" lang="en-GB" altLang="en-US" sz="11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NTPreCursive" charset="0"/>
              </a:rPr>
              <a:t>11am- Friday- in classroom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Control 7">
            <a:extLst>
              <a:ext uri="{FF2B5EF4-FFF2-40B4-BE49-F238E27FC236}">
                <a16:creationId xmlns:a16="http://schemas.microsoft.com/office/drawing/2014/main" id="{F147A85F-6872-4F89-A593-5958E1DFBF3F}"/>
              </a:ext>
            </a:extLst>
          </p:cNvPr>
          <p:cNvSpPr>
            <a:spLocks noChangeArrowheads="1" noChangeShapeType="1"/>
          </p:cNvSpPr>
          <p:nvPr/>
        </p:nvSpPr>
        <p:spPr bwMode="auto">
          <a:xfrm>
            <a:off x="9360077" y="8146923"/>
            <a:ext cx="4596763" cy="1785980"/>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0BB0E4C2-904C-48DB-8311-69198E6196BB}"/>
              </a:ext>
            </a:extLst>
          </p:cNvPr>
          <p:cNvPicPr>
            <a:picLocks noChangeAspect="1"/>
          </p:cNvPicPr>
          <p:nvPr/>
        </p:nvPicPr>
        <p:blipFill rotWithShape="1">
          <a:blip r:embed="rId3"/>
          <a:srcRect l="29882" t="22431" r="20706" b="32489"/>
          <a:stretch/>
        </p:blipFill>
        <p:spPr>
          <a:xfrm>
            <a:off x="686775" y="1514138"/>
            <a:ext cx="7770449" cy="3829723"/>
          </a:xfrm>
          <a:prstGeom prst="rect">
            <a:avLst/>
          </a:prstGeom>
        </p:spPr>
      </p:pic>
    </p:spTree>
    <p:extLst>
      <p:ext uri="{BB962C8B-B14F-4D97-AF65-F5344CB8AC3E}">
        <p14:creationId xmlns:p14="http://schemas.microsoft.com/office/powerpoint/2010/main" val="3389495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333"/>
        <p:cNvGrpSpPr/>
        <p:nvPr/>
      </p:nvGrpSpPr>
      <p:grpSpPr>
        <a:xfrm>
          <a:off x="0" y="0"/>
          <a:ext cx="0" cy="0"/>
          <a:chOff x="0" y="0"/>
          <a:chExt cx="0" cy="0"/>
        </a:xfrm>
      </p:grpSpPr>
      <p:sp>
        <p:nvSpPr>
          <p:cNvPr id="334" name="Google Shape;334;p33"/>
          <p:cNvSpPr txBox="1"/>
          <p:nvPr/>
        </p:nvSpPr>
        <p:spPr>
          <a:xfrm>
            <a:off x="121666" y="-48900"/>
            <a:ext cx="8905103" cy="667871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u="sng" dirty="0">
                <a:solidFill>
                  <a:srgbClr val="20124D"/>
                </a:solidFill>
                <a:latin typeface="Trebuchet MS"/>
                <a:ea typeface="Trebuchet MS"/>
                <a:cs typeface="Trebuchet MS"/>
                <a:sym typeface="Trebuchet MS"/>
              </a:rPr>
              <a:t>Homework</a:t>
            </a:r>
            <a:endParaRPr dirty="0">
              <a:solidFill>
                <a:srgbClr val="20124D"/>
              </a:solidFill>
            </a:endParaRPr>
          </a:p>
          <a:p>
            <a:pPr marL="342900" marR="0" lvl="0" indent="-342900" algn="just" rtl="0">
              <a:spcBef>
                <a:spcPts val="0"/>
              </a:spcBef>
              <a:spcAft>
                <a:spcPts val="0"/>
              </a:spcAft>
              <a:buClr>
                <a:srgbClr val="20124D"/>
              </a:buClr>
              <a:buSzPts val="2000"/>
              <a:buFont typeface="Arial"/>
              <a:buChar char="•"/>
            </a:pPr>
            <a:r>
              <a:rPr lang="en-GB" sz="1800" dirty="0">
                <a:solidFill>
                  <a:srgbClr val="20124D"/>
                </a:solidFill>
                <a:latin typeface="Trebuchet MS"/>
                <a:ea typeface="Trebuchet MS"/>
                <a:cs typeface="Trebuchet MS"/>
                <a:sym typeface="Trebuchet MS"/>
              </a:rPr>
              <a:t>Homework will be uploaded on DB Primary on a Friday.</a:t>
            </a:r>
          </a:p>
          <a:p>
            <a:pPr marL="342900" marR="0" lvl="0" indent="-342900" algn="just" rtl="0">
              <a:spcBef>
                <a:spcPts val="0"/>
              </a:spcBef>
              <a:spcAft>
                <a:spcPts val="0"/>
              </a:spcAft>
              <a:buClr>
                <a:srgbClr val="20124D"/>
              </a:buClr>
              <a:buSzPts val="2000"/>
              <a:buFont typeface="Arial"/>
              <a:buChar char="•"/>
            </a:pPr>
            <a:endParaRPr lang="en-GB" sz="1800" dirty="0">
              <a:solidFill>
                <a:srgbClr val="20124D"/>
              </a:solidFill>
              <a:latin typeface="Trebuchet MS"/>
              <a:ea typeface="Trebuchet MS"/>
              <a:cs typeface="Trebuchet MS"/>
              <a:sym typeface="Trebuchet MS"/>
            </a:endParaRPr>
          </a:p>
          <a:p>
            <a:pPr marL="342900" marR="0" lvl="0" indent="-342900" algn="just" rtl="0">
              <a:spcBef>
                <a:spcPts val="0"/>
              </a:spcBef>
              <a:spcAft>
                <a:spcPts val="0"/>
              </a:spcAft>
              <a:buClr>
                <a:srgbClr val="20124D"/>
              </a:buClr>
              <a:buSzPts val="2000"/>
              <a:buFont typeface="Arial"/>
              <a:buChar char="•"/>
            </a:pPr>
            <a:r>
              <a:rPr lang="en-GB" sz="1800" dirty="0">
                <a:solidFill>
                  <a:srgbClr val="20124D"/>
                </a:solidFill>
                <a:latin typeface="Trebuchet MS"/>
                <a:ea typeface="Trebuchet MS"/>
                <a:cs typeface="Trebuchet MS"/>
                <a:sym typeface="Trebuchet MS"/>
              </a:rPr>
              <a:t>Homework consists of reading and spelling and an extra activity based on our weekly learning at school.</a:t>
            </a:r>
          </a:p>
          <a:p>
            <a:pPr marL="342900" marR="0" lvl="0" indent="-342900" algn="just" rtl="0">
              <a:spcBef>
                <a:spcPts val="0"/>
              </a:spcBef>
              <a:spcAft>
                <a:spcPts val="0"/>
              </a:spcAft>
              <a:buClr>
                <a:srgbClr val="20124D"/>
              </a:buClr>
              <a:buSzPts val="2000"/>
              <a:buFont typeface="Arial"/>
              <a:buChar char="•"/>
            </a:pPr>
            <a:endParaRPr lang="en-GB" sz="1800" dirty="0">
              <a:solidFill>
                <a:srgbClr val="20124D"/>
              </a:solidFill>
              <a:latin typeface="Trebuchet MS"/>
              <a:ea typeface="Trebuchet MS"/>
              <a:cs typeface="Trebuchet MS"/>
              <a:sym typeface="Trebuchet MS"/>
            </a:endParaRPr>
          </a:p>
          <a:p>
            <a:pPr marL="342900" marR="0" lvl="0" indent="-342900" algn="just" rtl="0">
              <a:spcBef>
                <a:spcPts val="0"/>
              </a:spcBef>
              <a:spcAft>
                <a:spcPts val="0"/>
              </a:spcAft>
              <a:buClr>
                <a:srgbClr val="20124D"/>
              </a:buClr>
              <a:buSzPts val="2000"/>
              <a:buFont typeface="Arial"/>
              <a:buChar char="•"/>
            </a:pPr>
            <a:r>
              <a:rPr lang="en-US" sz="1800" dirty="0">
                <a:solidFill>
                  <a:srgbClr val="20124D"/>
                </a:solidFill>
                <a:latin typeface="Trebuchet MS"/>
                <a:ea typeface="Trebuchet MS"/>
                <a:cs typeface="Trebuchet MS"/>
                <a:sym typeface="Trebuchet MS"/>
              </a:rPr>
              <a:t>Spellings – spellings are uploaded weekly and are tested the following Friday. We are encouraging the children to spell the words correctly beyond their spelling test.</a:t>
            </a:r>
          </a:p>
          <a:p>
            <a:pPr marR="0" lvl="0" algn="just" rtl="0">
              <a:spcBef>
                <a:spcPts val="0"/>
              </a:spcBef>
              <a:spcAft>
                <a:spcPts val="0"/>
              </a:spcAft>
              <a:buClr>
                <a:srgbClr val="20124D"/>
              </a:buClr>
              <a:buSzPts val="2000"/>
            </a:pPr>
            <a:endParaRPr lang="en-US" sz="1800" dirty="0">
              <a:solidFill>
                <a:srgbClr val="20124D"/>
              </a:solidFill>
            </a:endParaRPr>
          </a:p>
          <a:p>
            <a:pPr marL="342900" marR="0" lvl="0" indent="-342900" algn="just" rtl="0">
              <a:spcBef>
                <a:spcPts val="0"/>
              </a:spcBef>
              <a:spcAft>
                <a:spcPts val="0"/>
              </a:spcAft>
              <a:buClr>
                <a:srgbClr val="20124D"/>
              </a:buClr>
              <a:buSzPts val="2000"/>
              <a:buFont typeface="Arial"/>
              <a:buChar char="•"/>
            </a:pPr>
            <a:r>
              <a:rPr lang="en-US" sz="1800" dirty="0">
                <a:solidFill>
                  <a:srgbClr val="20124D"/>
                </a:solidFill>
                <a:latin typeface="Trebuchet MS"/>
                <a:ea typeface="Trebuchet MS"/>
                <a:cs typeface="Trebuchet MS"/>
                <a:sym typeface="Trebuchet MS"/>
              </a:rPr>
              <a:t>When going over spellings with your children it is a good idea to get them to also write the words in a sentence to help them understand context and meaning. Also to encourage clear letter formation.</a:t>
            </a:r>
            <a:endParaRPr lang="en-GB" sz="1800" dirty="0">
              <a:solidFill>
                <a:srgbClr val="20124D"/>
              </a:solidFill>
              <a:latin typeface="Trebuchet MS"/>
              <a:ea typeface="Trebuchet MS"/>
              <a:cs typeface="Trebuchet MS"/>
              <a:sym typeface="Trebuchet MS"/>
            </a:endParaRPr>
          </a:p>
          <a:p>
            <a:pPr marL="342900" marR="0" lvl="0" indent="-342900" algn="just" rtl="0">
              <a:spcBef>
                <a:spcPts val="0"/>
              </a:spcBef>
              <a:spcAft>
                <a:spcPts val="0"/>
              </a:spcAft>
              <a:buClr>
                <a:srgbClr val="20124D"/>
              </a:buClr>
              <a:buSzPts val="2000"/>
              <a:buFont typeface="Arial"/>
              <a:buChar char="•"/>
            </a:pPr>
            <a:endParaRPr lang="en-GB" sz="1800" dirty="0">
              <a:solidFill>
                <a:srgbClr val="20124D"/>
              </a:solidFill>
              <a:latin typeface="Trebuchet MS"/>
              <a:ea typeface="Trebuchet MS"/>
              <a:cs typeface="Trebuchet MS"/>
              <a:sym typeface="Trebuchet MS"/>
            </a:endParaRPr>
          </a:p>
          <a:p>
            <a:pPr marL="342900" marR="0" lvl="0" indent="-342900" algn="just" rtl="0">
              <a:spcBef>
                <a:spcPts val="0"/>
              </a:spcBef>
              <a:spcAft>
                <a:spcPts val="0"/>
              </a:spcAft>
              <a:buClr>
                <a:srgbClr val="20124D"/>
              </a:buClr>
              <a:buSzPts val="2000"/>
              <a:buFont typeface="Arial"/>
              <a:buChar char="•"/>
            </a:pPr>
            <a:r>
              <a:rPr lang="en-GB" sz="1800" dirty="0">
                <a:solidFill>
                  <a:srgbClr val="20124D"/>
                </a:solidFill>
                <a:latin typeface="Trebuchet MS"/>
                <a:ea typeface="Trebuchet MS"/>
                <a:cs typeface="Trebuchet MS"/>
                <a:sym typeface="Trebuchet MS"/>
              </a:rPr>
              <a:t>We don’t mind if you submit online or bring in a paper copy of your work. We understand that not everyone may be able to print homework. Work may be done practically and photos may be taken or can be typed/written on any paper/whiteboard. </a:t>
            </a:r>
          </a:p>
          <a:p>
            <a:pPr marL="342900" marR="0" lvl="0" indent="-342900" algn="just" rtl="0">
              <a:spcBef>
                <a:spcPts val="0"/>
              </a:spcBef>
              <a:spcAft>
                <a:spcPts val="0"/>
              </a:spcAft>
              <a:buClr>
                <a:srgbClr val="20124D"/>
              </a:buClr>
              <a:buSzPts val="2000"/>
              <a:buFont typeface="Arial"/>
              <a:buChar char="•"/>
            </a:pPr>
            <a:endParaRPr lang="en-GB" sz="1800" dirty="0">
              <a:solidFill>
                <a:srgbClr val="20124D"/>
              </a:solidFill>
              <a:latin typeface="Trebuchet MS"/>
              <a:sym typeface="Trebuchet MS"/>
            </a:endParaRPr>
          </a:p>
          <a:p>
            <a:pPr marL="342900" marR="0" lvl="0" indent="-342900" algn="just" rtl="0">
              <a:spcBef>
                <a:spcPts val="0"/>
              </a:spcBef>
              <a:spcAft>
                <a:spcPts val="0"/>
              </a:spcAft>
              <a:buClr>
                <a:srgbClr val="20124D"/>
              </a:buClr>
              <a:buSzPts val="2000"/>
              <a:buFont typeface="Arial"/>
              <a:buChar char="•"/>
            </a:pPr>
            <a:r>
              <a:rPr lang="en-GB" sz="1800" dirty="0">
                <a:solidFill>
                  <a:srgbClr val="20124D"/>
                </a:solidFill>
                <a:latin typeface="Trebuchet MS"/>
                <a:sym typeface="Trebuchet MS"/>
              </a:rPr>
              <a:t>Once every half term there will be an RE homework set, please may this be brought into school as we will stick it into the children’s RE books.</a:t>
            </a:r>
            <a:endParaRPr sz="1200" dirty="0">
              <a:solidFill>
                <a:srgbClr val="20124D"/>
              </a:solidFill>
            </a:endParaRPr>
          </a:p>
          <a:p>
            <a:pPr marR="0" lvl="0" algn="l" rtl="0">
              <a:spcBef>
                <a:spcPts val="0"/>
              </a:spcBef>
              <a:spcAft>
                <a:spcPts val="0"/>
              </a:spcAft>
              <a:buClr>
                <a:schemeClr val="dk1"/>
              </a:buClr>
              <a:buSzPts val="2000"/>
            </a:pPr>
            <a:endParaRPr sz="2000" dirty="0">
              <a:solidFill>
                <a:schemeClr val="dk1"/>
              </a:solidFill>
              <a:latin typeface="Trebuchet MS"/>
              <a:ea typeface="Trebuchet MS"/>
              <a:cs typeface="Trebuchet MS"/>
              <a:sym typeface="Trebuchet MS"/>
            </a:endParaRPr>
          </a:p>
          <a:p>
            <a:pPr marL="342900" marR="0" lvl="0" indent="-215900" algn="l" rtl="0">
              <a:spcBef>
                <a:spcPts val="0"/>
              </a:spcBef>
              <a:spcAft>
                <a:spcPts val="0"/>
              </a:spcAft>
              <a:buClr>
                <a:schemeClr val="lt1"/>
              </a:buClr>
              <a:buSzPts val="2000"/>
              <a:buFont typeface="Arial"/>
              <a:buNone/>
            </a:pPr>
            <a:endParaRPr sz="2000" dirty="0">
              <a:solidFill>
                <a:schemeClr val="dk1"/>
              </a:solidFill>
              <a:latin typeface="Trebuchet MS"/>
              <a:ea typeface="Trebuchet MS"/>
              <a:cs typeface="Trebuchet MS"/>
              <a:sym typeface="Trebuchet M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333"/>
        <p:cNvGrpSpPr/>
        <p:nvPr/>
      </p:nvGrpSpPr>
      <p:grpSpPr>
        <a:xfrm>
          <a:off x="0" y="0"/>
          <a:ext cx="0" cy="0"/>
          <a:chOff x="0" y="0"/>
          <a:chExt cx="0" cy="0"/>
        </a:xfrm>
      </p:grpSpPr>
      <p:sp>
        <p:nvSpPr>
          <p:cNvPr id="334" name="Google Shape;334;p33"/>
          <p:cNvSpPr txBox="1"/>
          <p:nvPr/>
        </p:nvSpPr>
        <p:spPr>
          <a:xfrm>
            <a:off x="121666" y="-48900"/>
            <a:ext cx="8905103" cy="48628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dirty="0">
              <a:solidFill>
                <a:srgbClr val="002060"/>
              </a:solidFill>
            </a:endParaRPr>
          </a:p>
          <a:p>
            <a:pPr marR="0" lvl="0" algn="l" rtl="0">
              <a:spcBef>
                <a:spcPts val="0"/>
              </a:spcBef>
              <a:spcAft>
                <a:spcPts val="0"/>
              </a:spcAft>
              <a:buClr>
                <a:schemeClr val="dk1"/>
              </a:buClr>
              <a:buSzPts val="2000"/>
            </a:pPr>
            <a:r>
              <a:rPr lang="en-GB" sz="2800" b="1" dirty="0">
                <a:solidFill>
                  <a:srgbClr val="002060"/>
                </a:solidFill>
                <a:latin typeface="Tw Cen MT" panose="020B0602020104020603" pitchFamily="34" charset="0"/>
                <a:ea typeface="Trebuchet MS"/>
                <a:cs typeface="Trebuchet MS"/>
                <a:sym typeface="Trebuchet MS"/>
              </a:rPr>
              <a:t>Educational Visits and Events</a:t>
            </a:r>
          </a:p>
          <a:p>
            <a:pPr marR="0" lvl="0" algn="l" rtl="0">
              <a:spcBef>
                <a:spcPts val="0"/>
              </a:spcBef>
              <a:spcAft>
                <a:spcPts val="0"/>
              </a:spcAft>
              <a:buClr>
                <a:schemeClr val="dk1"/>
              </a:buClr>
              <a:buSzPts val="2000"/>
            </a:pPr>
            <a:endParaRPr lang="en-GB" sz="2800" dirty="0">
              <a:solidFill>
                <a:srgbClr val="002060"/>
              </a:solidFill>
              <a:latin typeface="Tw Cen MT" panose="020B0602020104020603" pitchFamily="34" charset="0"/>
              <a:ea typeface="Trebuchet MS"/>
              <a:cs typeface="Trebuchet MS"/>
              <a:sym typeface="Trebuchet MS"/>
            </a:endParaRPr>
          </a:p>
          <a:p>
            <a:pPr marL="342900" marR="0" lvl="0" indent="-342900" algn="l" rtl="0">
              <a:spcBef>
                <a:spcPts val="0"/>
              </a:spcBef>
              <a:spcAft>
                <a:spcPts val="0"/>
              </a:spcAft>
              <a:buClr>
                <a:schemeClr val="dk1"/>
              </a:buClr>
              <a:buSzPts val="2000"/>
              <a:buFont typeface="Arial" panose="020B0604020202020204" pitchFamily="34" charset="0"/>
              <a:buChar char="•"/>
            </a:pPr>
            <a:r>
              <a:rPr lang="en-GB" sz="2800" dirty="0">
                <a:solidFill>
                  <a:srgbClr val="002060"/>
                </a:solidFill>
                <a:latin typeface="Tw Cen MT" panose="020B0602020104020603" pitchFamily="34" charset="0"/>
                <a:ea typeface="Trebuchet MS"/>
                <a:cs typeface="Trebuchet MS"/>
                <a:sym typeface="Trebuchet MS"/>
              </a:rPr>
              <a:t>Throughout the school year we will walk to Church to celebrate Mass and as an extension of our RE lessons.</a:t>
            </a:r>
          </a:p>
          <a:p>
            <a:pPr marL="342900" marR="0" lvl="0" indent="-342900" algn="l" rtl="0">
              <a:spcBef>
                <a:spcPts val="0"/>
              </a:spcBef>
              <a:spcAft>
                <a:spcPts val="0"/>
              </a:spcAft>
              <a:buClr>
                <a:schemeClr val="dk1"/>
              </a:buClr>
              <a:buSzPts val="2000"/>
              <a:buFont typeface="Arial" panose="020B0604020202020204" pitchFamily="34" charset="0"/>
              <a:buChar char="•"/>
            </a:pPr>
            <a:r>
              <a:rPr lang="en-GB" sz="2800" dirty="0">
                <a:solidFill>
                  <a:srgbClr val="002060"/>
                </a:solidFill>
                <a:latin typeface="Tw Cen MT" panose="020B0602020104020603" pitchFamily="34" charset="0"/>
                <a:ea typeface="Trebuchet MS"/>
                <a:cs typeface="Trebuchet MS"/>
                <a:sym typeface="Trebuchet MS"/>
              </a:rPr>
              <a:t>Class Assembly – Parents will be invited to join us lead an assembly.</a:t>
            </a:r>
          </a:p>
          <a:p>
            <a:pPr marL="342900" marR="0" lvl="0" indent="-342900" algn="l" rtl="0">
              <a:spcBef>
                <a:spcPts val="0"/>
              </a:spcBef>
              <a:spcAft>
                <a:spcPts val="0"/>
              </a:spcAft>
              <a:buClr>
                <a:schemeClr val="dk1"/>
              </a:buClr>
              <a:buSzPts val="2000"/>
              <a:buFont typeface="Arial" panose="020B0604020202020204" pitchFamily="34" charset="0"/>
              <a:buChar char="•"/>
            </a:pPr>
            <a:r>
              <a:rPr lang="en-GB" sz="2800" dirty="0">
                <a:solidFill>
                  <a:srgbClr val="002060"/>
                </a:solidFill>
                <a:latin typeface="Tw Cen MT" panose="020B0602020104020603" pitchFamily="34" charset="0"/>
                <a:ea typeface="Trebuchet MS"/>
                <a:cs typeface="Trebuchet MS"/>
                <a:sym typeface="Trebuchet MS"/>
              </a:rPr>
              <a:t>Year 2 Christmas Carol Concert in school</a:t>
            </a:r>
          </a:p>
          <a:p>
            <a:pPr marL="342900" marR="0" lvl="0" indent="-342900" algn="l" rtl="0">
              <a:spcBef>
                <a:spcPts val="0"/>
              </a:spcBef>
              <a:spcAft>
                <a:spcPts val="0"/>
              </a:spcAft>
              <a:buClr>
                <a:schemeClr val="dk1"/>
              </a:buClr>
              <a:buSzPts val="2000"/>
              <a:buFont typeface="Arial" panose="020B0604020202020204" pitchFamily="34" charset="0"/>
              <a:buChar char="•"/>
            </a:pPr>
            <a:r>
              <a:rPr lang="en-GB" sz="2800" dirty="0">
                <a:solidFill>
                  <a:srgbClr val="002060"/>
                </a:solidFill>
                <a:latin typeface="Tw Cen MT" panose="020B0602020104020603" pitchFamily="34" charset="0"/>
                <a:ea typeface="Trebuchet MS"/>
                <a:cs typeface="Trebuchet MS"/>
                <a:sym typeface="Trebuchet MS"/>
              </a:rPr>
              <a:t>An educational visit will be arranged to support the children’s learning.</a:t>
            </a:r>
          </a:p>
          <a:p>
            <a:pPr marL="342900" marR="0" lvl="0" indent="-342900" algn="l" rtl="0">
              <a:spcBef>
                <a:spcPts val="0"/>
              </a:spcBef>
              <a:spcAft>
                <a:spcPts val="0"/>
              </a:spcAft>
              <a:buClr>
                <a:schemeClr val="dk1"/>
              </a:buClr>
              <a:buSzPts val="2000"/>
              <a:buFont typeface="Arial" panose="020B0604020202020204" pitchFamily="34" charset="0"/>
              <a:buChar char="•"/>
            </a:pPr>
            <a:endParaRPr sz="2000" dirty="0">
              <a:solidFill>
                <a:schemeClr val="dk1"/>
              </a:solidFill>
              <a:latin typeface="Trebuchet MS"/>
              <a:ea typeface="Trebuchet MS"/>
              <a:cs typeface="Trebuchet MS"/>
              <a:sym typeface="Trebuchet MS"/>
            </a:endParaRPr>
          </a:p>
          <a:p>
            <a:pPr marL="342900" marR="0" lvl="0" indent="-215900" algn="l" rtl="0">
              <a:spcBef>
                <a:spcPts val="0"/>
              </a:spcBef>
              <a:spcAft>
                <a:spcPts val="0"/>
              </a:spcAft>
              <a:buClr>
                <a:schemeClr val="lt1"/>
              </a:buClr>
              <a:buSzPts val="2000"/>
              <a:buFont typeface="Arial"/>
              <a:buNone/>
            </a:pPr>
            <a:endParaRPr sz="2000" dirty="0">
              <a:solidFill>
                <a:schemeClr val="dk1"/>
              </a:solidFill>
              <a:latin typeface="Trebuchet MS"/>
              <a:ea typeface="Trebuchet MS"/>
              <a:cs typeface="Trebuchet MS"/>
              <a:sym typeface="Trebuchet MS"/>
            </a:endParaRPr>
          </a:p>
        </p:txBody>
      </p:sp>
    </p:spTree>
    <p:extLst>
      <p:ext uri="{BB962C8B-B14F-4D97-AF65-F5344CB8AC3E}">
        <p14:creationId xmlns:p14="http://schemas.microsoft.com/office/powerpoint/2010/main" val="939455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339"/>
        <p:cNvGrpSpPr/>
        <p:nvPr/>
      </p:nvGrpSpPr>
      <p:grpSpPr>
        <a:xfrm>
          <a:off x="0" y="0"/>
          <a:ext cx="0" cy="0"/>
          <a:chOff x="0" y="0"/>
          <a:chExt cx="0" cy="0"/>
        </a:xfrm>
      </p:grpSpPr>
      <p:sp>
        <p:nvSpPr>
          <p:cNvPr id="340" name="Google Shape;340;p34"/>
          <p:cNvSpPr txBox="1"/>
          <p:nvPr/>
        </p:nvSpPr>
        <p:spPr>
          <a:xfrm>
            <a:off x="539550" y="343398"/>
            <a:ext cx="7992900" cy="492438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3000" u="sng" dirty="0">
                <a:solidFill>
                  <a:srgbClr val="20124D"/>
                </a:solidFill>
                <a:latin typeface="Trebuchet MS"/>
                <a:ea typeface="Trebuchet MS"/>
                <a:cs typeface="Trebuchet MS"/>
                <a:sym typeface="Trebuchet MS"/>
              </a:rPr>
              <a:t>Communication</a:t>
            </a:r>
            <a:endParaRPr sz="3000" u="sng" dirty="0">
              <a:solidFill>
                <a:srgbClr val="20124D"/>
              </a:solidFill>
              <a:latin typeface="Trebuchet MS"/>
              <a:ea typeface="Trebuchet MS"/>
              <a:cs typeface="Trebuchet MS"/>
              <a:sym typeface="Trebuchet MS"/>
            </a:endParaRPr>
          </a:p>
          <a:p>
            <a:pPr marL="0" marR="0" lvl="0" indent="0" algn="just" rtl="0">
              <a:spcBef>
                <a:spcPts val="0"/>
              </a:spcBef>
              <a:spcAft>
                <a:spcPts val="0"/>
              </a:spcAft>
              <a:buNone/>
            </a:pPr>
            <a:endParaRPr sz="3000" u="sng" dirty="0">
              <a:solidFill>
                <a:srgbClr val="20124D"/>
              </a:solidFill>
              <a:latin typeface="Trebuchet MS"/>
              <a:ea typeface="Trebuchet MS"/>
              <a:cs typeface="Trebuchet MS"/>
              <a:sym typeface="Trebuchet MS"/>
            </a:endParaRPr>
          </a:p>
          <a:p>
            <a:pPr marL="285750" marR="0" lvl="0" indent="-298450" algn="just" rtl="0">
              <a:spcBef>
                <a:spcPts val="0"/>
              </a:spcBef>
              <a:spcAft>
                <a:spcPts val="0"/>
              </a:spcAft>
              <a:buClr>
                <a:srgbClr val="20124D"/>
              </a:buClr>
              <a:buSzPts val="2200"/>
              <a:buFont typeface="Arial"/>
              <a:buChar char="•"/>
            </a:pPr>
            <a:r>
              <a:rPr lang="en-GB" sz="2200" dirty="0">
                <a:solidFill>
                  <a:srgbClr val="20124D"/>
                </a:solidFill>
                <a:latin typeface="Trebuchet MS"/>
                <a:ea typeface="Trebuchet MS"/>
                <a:cs typeface="Trebuchet MS"/>
                <a:sym typeface="Trebuchet MS"/>
              </a:rPr>
              <a:t>Parent consultations take place each term.</a:t>
            </a:r>
            <a:endParaRPr sz="2200" dirty="0">
              <a:solidFill>
                <a:srgbClr val="20124D"/>
              </a:solidFill>
              <a:latin typeface="Trebuchet MS"/>
              <a:ea typeface="Trebuchet MS"/>
              <a:cs typeface="Trebuchet MS"/>
              <a:sym typeface="Trebuchet MS"/>
            </a:endParaRPr>
          </a:p>
          <a:p>
            <a:pPr marL="285750" marR="0" lvl="0" indent="-158750" algn="just" rtl="0">
              <a:spcBef>
                <a:spcPts val="0"/>
              </a:spcBef>
              <a:spcAft>
                <a:spcPts val="0"/>
              </a:spcAft>
              <a:buClr>
                <a:schemeClr val="lt1"/>
              </a:buClr>
              <a:buSzPts val="2000"/>
              <a:buFont typeface="Arial"/>
              <a:buNone/>
            </a:pPr>
            <a:endParaRPr sz="2200" dirty="0">
              <a:solidFill>
                <a:srgbClr val="20124D"/>
              </a:solidFill>
              <a:latin typeface="Trebuchet MS"/>
              <a:ea typeface="Trebuchet MS"/>
              <a:cs typeface="Trebuchet MS"/>
              <a:sym typeface="Trebuchet MS"/>
            </a:endParaRPr>
          </a:p>
          <a:p>
            <a:pPr marL="285750" marR="0" lvl="0" indent="-298450" algn="just" rtl="0">
              <a:spcBef>
                <a:spcPts val="0"/>
              </a:spcBef>
              <a:spcAft>
                <a:spcPts val="0"/>
              </a:spcAft>
              <a:buClr>
                <a:srgbClr val="20124D"/>
              </a:buClr>
              <a:buSzPts val="2200"/>
              <a:buFont typeface="Arial"/>
              <a:buChar char="•"/>
            </a:pPr>
            <a:r>
              <a:rPr lang="en-GB" sz="2200" dirty="0">
                <a:solidFill>
                  <a:srgbClr val="20124D"/>
                </a:solidFill>
                <a:latin typeface="Trebuchet MS"/>
                <a:ea typeface="Trebuchet MS"/>
                <a:cs typeface="Trebuchet MS"/>
                <a:sym typeface="Trebuchet MS"/>
              </a:rPr>
              <a:t>If you would like to speak to us concerning your child please email or call the office – the office staff will ensure any messages are passed onto us; we will then contact you. </a:t>
            </a:r>
            <a:endParaRPr sz="1600" dirty="0">
              <a:solidFill>
                <a:srgbClr val="20124D"/>
              </a:solidFill>
            </a:endParaRPr>
          </a:p>
          <a:p>
            <a:pPr marL="0" marR="0" lvl="0" indent="0" algn="just" rtl="0">
              <a:spcBef>
                <a:spcPts val="0"/>
              </a:spcBef>
              <a:spcAft>
                <a:spcPts val="0"/>
              </a:spcAft>
              <a:buNone/>
            </a:pPr>
            <a:endParaRPr sz="2200" dirty="0">
              <a:solidFill>
                <a:srgbClr val="20124D"/>
              </a:solidFill>
              <a:latin typeface="Trebuchet MS"/>
              <a:ea typeface="Trebuchet MS"/>
              <a:cs typeface="Trebuchet MS"/>
              <a:sym typeface="Trebuchet MS"/>
            </a:endParaRPr>
          </a:p>
          <a:p>
            <a:pPr marL="342900" marR="0" lvl="0" indent="-355600" algn="just" rtl="0">
              <a:spcBef>
                <a:spcPts val="0"/>
              </a:spcBef>
              <a:spcAft>
                <a:spcPts val="0"/>
              </a:spcAft>
              <a:buClr>
                <a:srgbClr val="20124D"/>
              </a:buClr>
              <a:buSzPts val="2200"/>
              <a:buFont typeface="Arial"/>
              <a:buChar char="•"/>
            </a:pPr>
            <a:r>
              <a:rPr lang="en-GB" sz="2200" dirty="0">
                <a:solidFill>
                  <a:srgbClr val="20124D"/>
                </a:solidFill>
                <a:latin typeface="Trebuchet MS"/>
                <a:ea typeface="Trebuchet MS"/>
                <a:cs typeface="Trebuchet MS"/>
                <a:sym typeface="Trebuchet MS"/>
              </a:rPr>
              <a:t>We are available to talk to you at the end of the day if you do not mind waiting until we have finished dismissing the whole class.</a:t>
            </a:r>
            <a:endParaRPr sz="2200" b="1" i="1" dirty="0">
              <a:solidFill>
                <a:srgbClr val="20124D"/>
              </a:solidFill>
              <a:latin typeface="Trebuchet MS"/>
              <a:ea typeface="Trebuchet MS"/>
              <a:cs typeface="Trebuchet MS"/>
              <a:sym typeface="Trebuchet MS"/>
            </a:endParaRPr>
          </a:p>
          <a:p>
            <a:pPr marL="0" marR="0" lvl="0" indent="0" algn="l" rtl="0">
              <a:spcBef>
                <a:spcPts val="0"/>
              </a:spcBef>
              <a:spcAft>
                <a:spcPts val="0"/>
              </a:spcAft>
              <a:buNone/>
            </a:pPr>
            <a:endParaRPr sz="2000"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285750" marR="0" lvl="0" indent="-171450" algn="l" rtl="0">
              <a:spcBef>
                <a:spcPts val="0"/>
              </a:spcBef>
              <a:spcAft>
                <a:spcPts val="0"/>
              </a:spcAft>
              <a:buClr>
                <a:schemeClr val="lt1"/>
              </a:buClr>
              <a:buSzPts val="1800"/>
              <a:buFont typeface="Arial"/>
              <a:buNone/>
            </a:pPr>
            <a:endParaRPr sz="1800" dirty="0">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344"/>
        <p:cNvGrpSpPr/>
        <p:nvPr/>
      </p:nvGrpSpPr>
      <p:grpSpPr>
        <a:xfrm>
          <a:off x="0" y="0"/>
          <a:ext cx="0" cy="0"/>
          <a:chOff x="0" y="0"/>
          <a:chExt cx="0" cy="0"/>
        </a:xfrm>
      </p:grpSpPr>
      <p:sp>
        <p:nvSpPr>
          <p:cNvPr id="345" name="Google Shape;345;p35"/>
          <p:cNvSpPr txBox="1"/>
          <p:nvPr/>
        </p:nvSpPr>
        <p:spPr>
          <a:xfrm>
            <a:off x="1251150" y="1060625"/>
            <a:ext cx="6641700" cy="263144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900" dirty="0">
                <a:solidFill>
                  <a:srgbClr val="20124D"/>
                </a:solidFill>
                <a:latin typeface="Trebuchet MS"/>
                <a:ea typeface="Trebuchet MS"/>
                <a:cs typeface="Trebuchet MS"/>
                <a:sym typeface="Trebuchet MS"/>
              </a:rPr>
              <a:t>Time for Questions </a:t>
            </a:r>
            <a:endParaRPr sz="39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endParaRPr sz="30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endParaRPr sz="24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r>
              <a:rPr lang="en-GB" sz="2400" dirty="0">
                <a:solidFill>
                  <a:srgbClr val="20124D"/>
                </a:solidFill>
                <a:latin typeface="Trebuchet MS"/>
                <a:ea typeface="Trebuchet MS"/>
                <a:cs typeface="Trebuchet MS"/>
                <a:sym typeface="Trebuchet MS"/>
              </a:rPr>
              <a:t>Please feel free to write any questions on the list or email and we will get back to you.</a:t>
            </a:r>
            <a:endParaRPr sz="24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endParaRPr sz="2400" dirty="0">
              <a:solidFill>
                <a:srgbClr val="20124D"/>
              </a:solidFill>
              <a:latin typeface="Trebuchet MS"/>
              <a:ea typeface="Trebuchet MS"/>
              <a:cs typeface="Trebuchet MS"/>
              <a:sym typeface="Trebuchet M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gradFill>
          <a:gsLst>
            <a:gs pos="0">
              <a:srgbClr val="F5D0D0"/>
            </a:gs>
            <a:gs pos="100000">
              <a:srgbClr val="D96868"/>
            </a:gs>
          </a:gsLst>
          <a:lin ang="5400012" scaled="0"/>
        </a:gradFill>
        <a:effectLst/>
      </p:bgPr>
    </p:bg>
    <p:spTree>
      <p:nvGrpSpPr>
        <p:cNvPr id="1" name="Shape 349"/>
        <p:cNvGrpSpPr/>
        <p:nvPr/>
      </p:nvGrpSpPr>
      <p:grpSpPr>
        <a:xfrm>
          <a:off x="0" y="0"/>
          <a:ext cx="0" cy="0"/>
          <a:chOff x="0" y="0"/>
          <a:chExt cx="0" cy="0"/>
        </a:xfrm>
      </p:grpSpPr>
      <p:sp>
        <p:nvSpPr>
          <p:cNvPr id="350" name="Google Shape;350;p36"/>
          <p:cNvSpPr txBox="1"/>
          <p:nvPr/>
        </p:nvSpPr>
        <p:spPr>
          <a:xfrm>
            <a:off x="1294250" y="571125"/>
            <a:ext cx="6595200" cy="5864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900" dirty="0">
                <a:solidFill>
                  <a:srgbClr val="20124D"/>
                </a:solidFill>
                <a:latin typeface="Trebuchet MS"/>
                <a:ea typeface="Trebuchet MS"/>
                <a:cs typeface="Trebuchet MS"/>
                <a:sym typeface="Trebuchet MS"/>
              </a:rPr>
              <a:t>Thank you for your time today. We are looking forward to working with you and your children this year.</a:t>
            </a:r>
            <a:endParaRPr sz="39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endParaRPr sz="39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endParaRPr sz="39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r>
              <a:rPr lang="en-GB" sz="3900" dirty="0">
                <a:solidFill>
                  <a:srgbClr val="20124D"/>
                </a:solidFill>
                <a:latin typeface="Trebuchet MS"/>
                <a:ea typeface="Trebuchet MS"/>
                <a:cs typeface="Trebuchet MS"/>
                <a:sym typeface="Trebuchet MS"/>
              </a:rPr>
              <a:t>Please leave any comments/feedback in the Parent Communication Book </a:t>
            </a:r>
            <a:endParaRPr sz="3900" dirty="0">
              <a:solidFill>
                <a:srgbClr val="20124D"/>
              </a:solidFill>
              <a:latin typeface="Trebuchet MS"/>
              <a:ea typeface="Trebuchet MS"/>
              <a:cs typeface="Trebuchet MS"/>
              <a:sym typeface="Trebuchet MS"/>
            </a:endParaRPr>
          </a:p>
          <a:p>
            <a:pPr marL="0" marR="0" lvl="0" indent="0" algn="ctr" rtl="0">
              <a:spcBef>
                <a:spcPts val="0"/>
              </a:spcBef>
              <a:spcAft>
                <a:spcPts val="0"/>
              </a:spcAft>
              <a:buNone/>
            </a:pPr>
            <a:endParaRPr sz="2400" dirty="0">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name="Berlin">
  <a:themeElements>
    <a:clrScheme name="Berlin">
      <a:dk1>
        <a:srgbClr val="000000"/>
      </a:dk1>
      <a:lt1>
        <a:srgbClr val="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508</TotalTime>
  <Words>18294</Words>
  <Application>Microsoft Office PowerPoint</Application>
  <PresentationFormat>On-screen Show (4:3)</PresentationFormat>
  <Paragraphs>2294</Paragraphs>
  <Slides>25</Slides>
  <Notes>25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Arial</vt:lpstr>
      <vt:lpstr>Calibri</vt:lpstr>
      <vt:lpstr>Calibri Light</vt:lpstr>
      <vt:lpstr>Comic Sans MS</vt:lpstr>
      <vt:lpstr>NTPreCursive</vt:lpstr>
      <vt:lpstr>SassoonPrimaryInfant</vt:lpstr>
      <vt:lpstr>Symbol</vt:lpstr>
      <vt:lpstr>Times New Roman</vt:lpstr>
      <vt:lpstr>Trebuchet MS</vt:lpstr>
      <vt:lpstr>Tw Cen MT</vt:lpstr>
      <vt:lpstr>Tw Cen MT Condensed Extra Bold</vt:lpstr>
      <vt:lpstr>Berlin</vt:lpstr>
      <vt:lpstr>PowerPoint Presentation</vt:lpstr>
      <vt:lpstr>The Year 2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Bedborough</dc:creator>
  <cp:lastModifiedBy>Emma Bedborough</cp:lastModifiedBy>
  <cp:revision>32</cp:revision>
  <dcterms:modified xsi:type="dcterms:W3CDTF">2026-10-07T11:47:56Z</dcterms:modified>
</cp:coreProperties>
</file>