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2B1E"/>
    <a:srgbClr val="CE1921"/>
    <a:srgbClr val="CF1C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66" autoAdjust="0"/>
    <p:restoredTop sz="94451" autoAdjust="0"/>
  </p:normalViewPr>
  <p:slideViewPr>
    <p:cSldViewPr>
      <p:cViewPr varScale="1">
        <p:scale>
          <a:sx n="116" d="100"/>
          <a:sy n="116" d="100"/>
        </p:scale>
        <p:origin x="201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5B6BA-74C3-4E64-B0FB-3DC3DB0F2F16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36CAF-CCAE-4AF9-A2AC-EB1FEE28B8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7944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BCB94-A30F-4C07-8FD5-5D3608F048A3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5E8E8-1528-48FB-B845-BEC6BE7B3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5183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5E8E8-1528-48FB-B845-BEC6BE7B33E1}" type="slidenum">
              <a:rPr lang="en-GB" smtClean="0"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660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7433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41672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304800"/>
            <a:ext cx="203835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96265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3837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92565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061620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005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524000"/>
            <a:ext cx="40005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36311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79983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83447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043669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423656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314736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8153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153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225" y="5638800"/>
            <a:ext cx="2133600" cy="117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8302625" y="58261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/>
          </a:p>
        </p:txBody>
      </p:sp>
      <p:pic>
        <p:nvPicPr>
          <p:cNvPr id="2085" name="Picture 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394" y="-34924"/>
            <a:ext cx="9144000" cy="685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86" name="Rectangle 38"/>
          <p:cNvSpPr>
            <a:spLocks noGrp="1" noChangeArrowheads="1"/>
          </p:cNvSpPr>
          <p:nvPr/>
        </p:nvSpPr>
        <p:spPr bwMode="auto">
          <a:xfrm>
            <a:off x="685800" y="1676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087" name="Rectangle 39"/>
          <p:cNvSpPr>
            <a:spLocks noGrp="1" noChangeArrowheads="1"/>
          </p:cNvSpPr>
          <p:nvPr/>
        </p:nvSpPr>
        <p:spPr bwMode="auto">
          <a:xfrm>
            <a:off x="1371600" y="3124200"/>
            <a:ext cx="64008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sz="3200" b="1" dirty="0">
              <a:latin typeface="Arial" charset="0"/>
            </a:endParaRPr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152400" y="6184900"/>
            <a:ext cx="2438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900" b="1" dirty="0">
                <a:solidFill>
                  <a:srgbClr val="D52B1E"/>
                </a:solidFill>
                <a:latin typeface="Arial" charset="0"/>
              </a:rPr>
              <a:t>www.enfield.gov.uk</a:t>
            </a:r>
          </a:p>
        </p:txBody>
      </p:sp>
      <p:sp>
        <p:nvSpPr>
          <p:cNvPr id="2090" name="Rectangle 42"/>
          <p:cNvSpPr>
            <a:spLocks noChangeArrowheads="1"/>
          </p:cNvSpPr>
          <p:nvPr/>
        </p:nvSpPr>
        <p:spPr bwMode="auto">
          <a:xfrm>
            <a:off x="3581400" y="5867400"/>
            <a:ext cx="19192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D52B1E"/>
                </a:solidFill>
                <a:latin typeface="Arial" charset="0"/>
              </a:rPr>
              <a:t>Striving for excellence</a:t>
            </a:r>
          </a:p>
        </p:txBody>
      </p:sp>
      <p:pic>
        <p:nvPicPr>
          <p:cNvPr id="2091" name="Picture 4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888" y="6172200"/>
            <a:ext cx="1535112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2" name="Picture 4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225" y="5638800"/>
            <a:ext cx="2133600" cy="117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val 9"/>
          <p:cNvSpPr/>
          <p:nvPr/>
        </p:nvSpPr>
        <p:spPr>
          <a:xfrm>
            <a:off x="7606343" y="1748910"/>
            <a:ext cx="1223461" cy="1296144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latin typeface="Calibri"/>
                <a:ea typeface="Calibri"/>
                <a:cs typeface="Times New Roman"/>
              </a:rPr>
              <a:t>Read the Local Authority Booklet</a:t>
            </a:r>
          </a:p>
        </p:txBody>
      </p:sp>
      <p:sp>
        <p:nvSpPr>
          <p:cNvPr id="11" name="Oval 10"/>
          <p:cNvSpPr/>
          <p:nvPr/>
        </p:nvSpPr>
        <p:spPr>
          <a:xfrm>
            <a:off x="1928459" y="1111413"/>
            <a:ext cx="1474274" cy="1425693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latin typeface="Calibri"/>
                <a:ea typeface="Calibri"/>
                <a:cs typeface="Times New Roman"/>
              </a:rPr>
              <a:t>Talk to staff</a:t>
            </a:r>
          </a:p>
        </p:txBody>
      </p:sp>
      <p:sp>
        <p:nvSpPr>
          <p:cNvPr id="12" name="Oval 11"/>
          <p:cNvSpPr/>
          <p:nvPr/>
        </p:nvSpPr>
        <p:spPr>
          <a:xfrm>
            <a:off x="5233591" y="569798"/>
            <a:ext cx="1384314" cy="1263523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latin typeface="Calibri"/>
                <a:ea typeface="Calibri"/>
                <a:cs typeface="Times New Roman"/>
              </a:rPr>
              <a:t>Do your research</a:t>
            </a:r>
          </a:p>
        </p:txBody>
      </p:sp>
      <p:sp>
        <p:nvSpPr>
          <p:cNvPr id="13" name="Oval 12"/>
          <p:cNvSpPr/>
          <p:nvPr/>
        </p:nvSpPr>
        <p:spPr>
          <a:xfrm>
            <a:off x="369367" y="1824260"/>
            <a:ext cx="1593508" cy="1599517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How will your child get to school?</a:t>
            </a:r>
            <a:endParaRPr lang="en-GB" sz="1100" dirty="0">
              <a:effectLst/>
              <a:ea typeface="Calibri"/>
              <a:cs typeface="Times New Roman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135831" y="3231373"/>
            <a:ext cx="1510883" cy="1449025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latin typeface="Calibri"/>
                <a:ea typeface="Calibri"/>
                <a:cs typeface="Times New Roman"/>
              </a:rPr>
              <a:t>Visit the schools</a:t>
            </a:r>
          </a:p>
        </p:txBody>
      </p:sp>
      <p:sp>
        <p:nvSpPr>
          <p:cNvPr id="15" name="Oval 14"/>
          <p:cNvSpPr/>
          <p:nvPr/>
        </p:nvSpPr>
        <p:spPr>
          <a:xfrm>
            <a:off x="3706697" y="3939678"/>
            <a:ext cx="1407306" cy="1317717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latin typeface="Calibri"/>
                <a:ea typeface="Calibri"/>
                <a:cs typeface="Times New Roman"/>
              </a:rPr>
              <a:t>Ask questions</a:t>
            </a:r>
          </a:p>
        </p:txBody>
      </p:sp>
      <p:sp>
        <p:nvSpPr>
          <p:cNvPr id="16" name="Oval 15"/>
          <p:cNvSpPr/>
          <p:nvPr/>
        </p:nvSpPr>
        <p:spPr>
          <a:xfrm>
            <a:off x="7271995" y="125930"/>
            <a:ext cx="1557809" cy="1483305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latin typeface="Calibri"/>
                <a:ea typeface="Calibri"/>
                <a:cs typeface="Times New Roman"/>
              </a:rPr>
              <a:t>Look at</a:t>
            </a:r>
            <a:r>
              <a:rPr lang="en-GB" sz="1100" dirty="0">
                <a:latin typeface="Calibri"/>
                <a:ea typeface="Calibri"/>
                <a:cs typeface="Times New Roman"/>
              </a:rPr>
              <a:t> school </a:t>
            </a:r>
            <a:r>
              <a:rPr lang="en-GB" sz="1100" dirty="0">
                <a:effectLst/>
                <a:latin typeface="Calibri"/>
                <a:ea typeface="Calibri"/>
                <a:cs typeface="Times New Roman"/>
              </a:rPr>
              <a:t>websites</a:t>
            </a:r>
          </a:p>
        </p:txBody>
      </p:sp>
      <p:sp>
        <p:nvSpPr>
          <p:cNvPr id="17" name="Oval 16"/>
          <p:cNvSpPr/>
          <p:nvPr/>
        </p:nvSpPr>
        <p:spPr>
          <a:xfrm>
            <a:off x="3588496" y="335696"/>
            <a:ext cx="1439485" cy="1299200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latin typeface="Calibri"/>
                <a:ea typeface="Calibri"/>
                <a:cs typeface="Times New Roman"/>
              </a:rPr>
              <a:t>Read the school prospectus</a:t>
            </a:r>
          </a:p>
        </p:txBody>
      </p:sp>
      <p:sp>
        <p:nvSpPr>
          <p:cNvPr id="18" name="Oval 17"/>
          <p:cNvSpPr/>
          <p:nvPr/>
        </p:nvSpPr>
        <p:spPr>
          <a:xfrm>
            <a:off x="539551" y="3843824"/>
            <a:ext cx="1403851" cy="1306691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latin typeface="Calibri"/>
                <a:ea typeface="Calibri"/>
                <a:cs typeface="Times New Roman"/>
              </a:rPr>
              <a:t>Keep to the deadlines</a:t>
            </a:r>
          </a:p>
        </p:txBody>
      </p:sp>
      <p:sp>
        <p:nvSpPr>
          <p:cNvPr id="19" name="Oval 18"/>
          <p:cNvSpPr/>
          <p:nvPr/>
        </p:nvSpPr>
        <p:spPr>
          <a:xfrm>
            <a:off x="3704996" y="2071565"/>
            <a:ext cx="1528595" cy="1403851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latin typeface="Calibri"/>
                <a:ea typeface="Calibri"/>
                <a:cs typeface="Times New Roman"/>
              </a:rPr>
              <a:t>Be realistic</a:t>
            </a:r>
          </a:p>
        </p:txBody>
      </p:sp>
      <p:sp>
        <p:nvSpPr>
          <p:cNvPr id="20" name="Oval 19"/>
          <p:cNvSpPr/>
          <p:nvPr/>
        </p:nvSpPr>
        <p:spPr>
          <a:xfrm>
            <a:off x="5500688" y="3843824"/>
            <a:ext cx="1473943" cy="1415143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latin typeface="Calibri"/>
                <a:ea typeface="Calibri"/>
                <a:cs typeface="Times New Roman"/>
              </a:rPr>
              <a:t>Check how  admission decisions  are made?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606784" y="2048735"/>
            <a:ext cx="1511558" cy="1426681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latin typeface="Calibri"/>
                <a:ea typeface="Calibri"/>
                <a:cs typeface="Times New Roman"/>
              </a:rPr>
              <a:t>Look at Ofsted reports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8308" y="154299"/>
            <a:ext cx="32901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+mj-lt"/>
              </a:rPr>
              <a:t>Secondary Transfer - before you apply</a:t>
            </a:r>
          </a:p>
        </p:txBody>
      </p:sp>
      <p:sp>
        <p:nvSpPr>
          <p:cNvPr id="23" name="Oval 22"/>
          <p:cNvSpPr/>
          <p:nvPr/>
        </p:nvSpPr>
        <p:spPr>
          <a:xfrm>
            <a:off x="7262639" y="3422354"/>
            <a:ext cx="1224136" cy="1258044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latin typeface="Calibri"/>
                <a:ea typeface="Calibri"/>
                <a:cs typeface="Times New Roman"/>
              </a:rPr>
              <a:t>Involve your child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3" grpId="0" animBg="1"/>
    </p:bldLst>
  </p:timing>
</p:sld>
</file>

<file path=ppt/theme/theme1.xml><?xml version="1.0" encoding="utf-8"?>
<a:theme xmlns:a="http://schemas.openxmlformats.org/drawingml/2006/main" name="blank">
  <a:themeElements>
    <a:clrScheme name="Enfield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nfield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Enfield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field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field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field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field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field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field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field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field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field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field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field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185</TotalTime>
  <Words>63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</vt:lpstr>
      <vt:lpstr>Times New Roman</vt:lpstr>
      <vt:lpstr>blank</vt:lpstr>
      <vt:lpstr>PowerPoint Presentation</vt:lpstr>
    </vt:vector>
  </TitlesOfParts>
  <Company>London Borough of Enfield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Fear</dc:creator>
  <cp:lastModifiedBy>St. George's Catholic Primary School</cp:lastModifiedBy>
  <cp:revision>11</cp:revision>
  <cp:lastPrinted>2011-01-25T15:11:23Z</cp:lastPrinted>
  <dcterms:created xsi:type="dcterms:W3CDTF">2018-09-11T13:29:04Z</dcterms:created>
  <dcterms:modified xsi:type="dcterms:W3CDTF">2019-09-10T10:59:38Z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M_SecurityClassification">
    <vt:lpwstr>UNCLASSIFIED</vt:lpwstr>
  </property>
  <property fmtid="{D5CDD505-2E9C-101B-9397-08002B2CF9AE}" pid="3" name="PM_Qualifier">
    <vt:lpwstr/>
  </property>
  <property fmtid="{D5CDD505-2E9C-101B-9397-08002B2CF9AE}" pid="4" name="PM_DisplayValueSecClassificationWithQualifier">
    <vt:lpwstr>UNCLASSIFIED</vt:lpwstr>
  </property>
  <property fmtid="{D5CDD505-2E9C-101B-9397-08002B2CF9AE}" pid="5" name="PM_InsertionValue">
    <vt:lpwstr>Classification: UNCLASSIFIED</vt:lpwstr>
  </property>
  <property fmtid="{D5CDD505-2E9C-101B-9397-08002B2CF9AE}" pid="6" name="PM_Originator_Hash_SHA1">
    <vt:lpwstr>CD5BE0D6C20E853F0684852AC34AF174B2D753ED</vt:lpwstr>
  </property>
  <property fmtid="{D5CDD505-2E9C-101B-9397-08002B2CF9AE}" pid="7" name="PM_Hash_Version">
    <vt:lpwstr>2012.2</vt:lpwstr>
  </property>
  <property fmtid="{D5CDD505-2E9C-101B-9397-08002B2CF9AE}" pid="8" name="PM_Hash_Salt">
    <vt:lpwstr>2117AE6AF45399BFE0F273B2BCA542F0</vt:lpwstr>
  </property>
  <property fmtid="{D5CDD505-2E9C-101B-9397-08002B2CF9AE}" pid="9" name="PM_Hash_SHA1">
    <vt:lpwstr>2D58336EAE1515FB91C562A2023C9E172553E4A3</vt:lpwstr>
  </property>
  <property fmtid="{D5CDD505-2E9C-101B-9397-08002B2CF9AE}" pid="10" name="PM_LastInsertion">
    <vt:lpwstr>UNCLASSIFIED</vt:lpwstr>
  </property>
  <property fmtid="{D5CDD505-2E9C-101B-9397-08002B2CF9AE}" pid="11" name="_MarkAsFinal">
    <vt:bool>true</vt:bool>
  </property>
</Properties>
</file>